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2ED63-E555-2B4B-B20E-44EDD1097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DC7B-97C0-284E-9067-C0C9F0EAC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9C1B9-2483-114B-B228-45C572597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EB46-9BF8-2A40-9A0A-A1D2B166E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8D52-1A3D-D140-9680-E081E9C22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A984-A883-CC4A-B8C7-BE37DC9BF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170DA-98B7-3943-B967-382107161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E640-C5C0-B84B-A197-86B5986A0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AD8CC-6B3D-C740-83A0-0062D7F4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5DD4F-E6B7-EA49-BC5E-CD7E3E92B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F4687-CA5D-8B46-B774-70D339A2E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708B21-D09E-3A4B-88CA-08244632B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228600" y="15240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228600" y="28194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228600" y="41148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228600" y="54102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228600" y="2286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1524000" y="2286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2819400" y="2286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Rectangle 15"/>
          <p:cNvSpPr>
            <a:spLocks noChangeArrowheads="1"/>
          </p:cNvSpPr>
          <p:nvPr/>
        </p:nvSpPr>
        <p:spPr bwMode="auto">
          <a:xfrm>
            <a:off x="4114800" y="2286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Rectangle 16"/>
          <p:cNvSpPr>
            <a:spLocks noChangeArrowheads="1"/>
          </p:cNvSpPr>
          <p:nvPr/>
        </p:nvSpPr>
        <p:spPr bwMode="auto">
          <a:xfrm>
            <a:off x="5410200" y="2286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/>
        </p:nvSpPr>
        <p:spPr bwMode="auto">
          <a:xfrm>
            <a:off x="6705600" y="2286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Rectangle 18"/>
          <p:cNvSpPr>
            <a:spLocks noChangeArrowheads="1"/>
          </p:cNvSpPr>
          <p:nvPr/>
        </p:nvSpPr>
        <p:spPr bwMode="auto">
          <a:xfrm>
            <a:off x="6705600" y="15240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Rectangle 19"/>
          <p:cNvSpPr>
            <a:spLocks noChangeArrowheads="1"/>
          </p:cNvSpPr>
          <p:nvPr/>
        </p:nvSpPr>
        <p:spPr bwMode="auto">
          <a:xfrm>
            <a:off x="6705600" y="28194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Rectangle 20"/>
          <p:cNvSpPr>
            <a:spLocks noChangeArrowheads="1"/>
          </p:cNvSpPr>
          <p:nvPr/>
        </p:nvSpPr>
        <p:spPr bwMode="auto">
          <a:xfrm>
            <a:off x="6705600" y="41148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7" name="Rectangle 21"/>
          <p:cNvSpPr>
            <a:spLocks noChangeArrowheads="1"/>
          </p:cNvSpPr>
          <p:nvPr/>
        </p:nvSpPr>
        <p:spPr bwMode="auto">
          <a:xfrm>
            <a:off x="6705600" y="54102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Rectangle 22"/>
          <p:cNvSpPr>
            <a:spLocks noChangeArrowheads="1"/>
          </p:cNvSpPr>
          <p:nvPr/>
        </p:nvSpPr>
        <p:spPr bwMode="auto">
          <a:xfrm>
            <a:off x="5410200" y="54102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" name="Rectangle 23"/>
          <p:cNvSpPr>
            <a:spLocks noChangeArrowheads="1"/>
          </p:cNvSpPr>
          <p:nvPr/>
        </p:nvSpPr>
        <p:spPr bwMode="auto">
          <a:xfrm>
            <a:off x="4114800" y="54102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0" name="Rectangle 24"/>
          <p:cNvSpPr>
            <a:spLocks noChangeArrowheads="1"/>
          </p:cNvSpPr>
          <p:nvPr/>
        </p:nvSpPr>
        <p:spPr bwMode="auto">
          <a:xfrm>
            <a:off x="2819400" y="54102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1" name="Rectangle 25"/>
          <p:cNvSpPr>
            <a:spLocks noChangeArrowheads="1"/>
          </p:cNvSpPr>
          <p:nvPr/>
        </p:nvSpPr>
        <p:spPr bwMode="auto">
          <a:xfrm>
            <a:off x="1524000" y="54102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2" name="Rectangle 26"/>
          <p:cNvSpPr>
            <a:spLocks noChangeArrowheads="1"/>
          </p:cNvSpPr>
          <p:nvPr/>
        </p:nvSpPr>
        <p:spPr bwMode="auto">
          <a:xfrm>
            <a:off x="1524000" y="41148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3" name="Rectangle 27"/>
          <p:cNvSpPr>
            <a:spLocks noChangeArrowheads="1"/>
          </p:cNvSpPr>
          <p:nvPr/>
        </p:nvSpPr>
        <p:spPr bwMode="auto">
          <a:xfrm>
            <a:off x="1524000" y="28194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1524000" y="15240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5" name="Rectangle 29"/>
          <p:cNvSpPr>
            <a:spLocks noChangeArrowheads="1"/>
          </p:cNvSpPr>
          <p:nvPr/>
        </p:nvSpPr>
        <p:spPr bwMode="auto">
          <a:xfrm>
            <a:off x="2819400" y="15240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6" name="Rectangle 30"/>
          <p:cNvSpPr>
            <a:spLocks noChangeArrowheads="1"/>
          </p:cNvSpPr>
          <p:nvPr/>
        </p:nvSpPr>
        <p:spPr bwMode="auto">
          <a:xfrm>
            <a:off x="4114800" y="15240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7" name="Rectangle 31"/>
          <p:cNvSpPr>
            <a:spLocks noChangeArrowheads="1"/>
          </p:cNvSpPr>
          <p:nvPr/>
        </p:nvSpPr>
        <p:spPr bwMode="auto">
          <a:xfrm>
            <a:off x="5410200" y="15240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8" name="Rectangle 32"/>
          <p:cNvSpPr>
            <a:spLocks noChangeArrowheads="1"/>
          </p:cNvSpPr>
          <p:nvPr/>
        </p:nvSpPr>
        <p:spPr bwMode="auto">
          <a:xfrm>
            <a:off x="5410200" y="28194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9" name="Rectangle 33"/>
          <p:cNvSpPr>
            <a:spLocks noChangeArrowheads="1"/>
          </p:cNvSpPr>
          <p:nvPr/>
        </p:nvSpPr>
        <p:spPr bwMode="auto">
          <a:xfrm>
            <a:off x="5410200" y="41148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0" name="Rectangle 34"/>
          <p:cNvSpPr>
            <a:spLocks noChangeArrowheads="1"/>
          </p:cNvSpPr>
          <p:nvPr/>
        </p:nvSpPr>
        <p:spPr bwMode="auto">
          <a:xfrm>
            <a:off x="2819400" y="41148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1" name="Rectangle 35"/>
          <p:cNvSpPr>
            <a:spLocks noChangeArrowheads="1"/>
          </p:cNvSpPr>
          <p:nvPr/>
        </p:nvSpPr>
        <p:spPr bwMode="auto">
          <a:xfrm>
            <a:off x="4114800" y="41148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2" name="Rectangle 36"/>
          <p:cNvSpPr>
            <a:spLocks noChangeArrowheads="1"/>
          </p:cNvSpPr>
          <p:nvPr/>
        </p:nvSpPr>
        <p:spPr bwMode="auto">
          <a:xfrm>
            <a:off x="4114800" y="28194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3" name="Rectangle 37"/>
          <p:cNvSpPr>
            <a:spLocks noChangeArrowheads="1"/>
          </p:cNvSpPr>
          <p:nvPr/>
        </p:nvSpPr>
        <p:spPr bwMode="auto">
          <a:xfrm>
            <a:off x="2819400" y="2819400"/>
            <a:ext cx="12954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4" name="Rectangle 38"/>
          <p:cNvSpPr>
            <a:spLocks noChangeArrowheads="1"/>
          </p:cNvSpPr>
          <p:nvPr/>
        </p:nvSpPr>
        <p:spPr bwMode="auto">
          <a:xfrm>
            <a:off x="304800" y="1219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 ayudo</a:t>
            </a:r>
          </a:p>
        </p:txBody>
      </p:sp>
      <p:sp>
        <p:nvSpPr>
          <p:cNvPr id="13345" name="Rectangle 39"/>
          <p:cNvSpPr>
            <a:spLocks noChangeArrowheads="1"/>
          </p:cNvSpPr>
          <p:nvPr/>
        </p:nvSpPr>
        <p:spPr bwMode="auto">
          <a:xfrm rot="-5400000">
            <a:off x="800100" y="80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they enter</a:t>
            </a:r>
          </a:p>
          <a:p>
            <a:pPr algn="ctr"/>
            <a:endParaRPr lang="en-US" sz="1100"/>
          </a:p>
        </p:txBody>
      </p:sp>
      <p:sp>
        <p:nvSpPr>
          <p:cNvPr id="13346" name="Rectangle 41"/>
          <p:cNvSpPr>
            <a:spLocks noChangeArrowheads="1"/>
          </p:cNvSpPr>
          <p:nvPr/>
        </p:nvSpPr>
        <p:spPr bwMode="auto">
          <a:xfrm rot="5400000">
            <a:off x="-190500" y="647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100"/>
          </a:p>
        </p:txBody>
      </p:sp>
      <p:sp>
        <p:nvSpPr>
          <p:cNvPr id="13347" name="Rectangle 42"/>
          <p:cNvSpPr>
            <a:spLocks noChangeArrowheads="1"/>
          </p:cNvSpPr>
          <p:nvPr/>
        </p:nvSpPr>
        <p:spPr bwMode="auto">
          <a:xfrm rot="5400000">
            <a:off x="1104900" y="7239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ellos entran</a:t>
            </a:r>
          </a:p>
        </p:txBody>
      </p:sp>
      <p:sp>
        <p:nvSpPr>
          <p:cNvPr id="13348" name="Rectangle 43"/>
          <p:cNvSpPr>
            <a:spLocks noChangeArrowheads="1"/>
          </p:cNvSpPr>
          <p:nvPr/>
        </p:nvSpPr>
        <p:spPr bwMode="auto">
          <a:xfrm rot="5400000">
            <a:off x="2400300" y="80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usamos</a:t>
            </a:r>
          </a:p>
        </p:txBody>
      </p:sp>
      <p:sp>
        <p:nvSpPr>
          <p:cNvPr id="13349" name="Rectangle 44"/>
          <p:cNvSpPr>
            <a:spLocks noChangeArrowheads="1"/>
          </p:cNvSpPr>
          <p:nvPr/>
        </p:nvSpPr>
        <p:spPr bwMode="auto">
          <a:xfrm rot="5400000">
            <a:off x="3695700" y="7239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escuchas</a:t>
            </a:r>
          </a:p>
        </p:txBody>
      </p:sp>
      <p:sp>
        <p:nvSpPr>
          <p:cNvPr id="13350" name="Rectangle 45"/>
          <p:cNvSpPr>
            <a:spLocks noChangeArrowheads="1"/>
          </p:cNvSpPr>
          <p:nvPr/>
        </p:nvSpPr>
        <p:spPr bwMode="auto">
          <a:xfrm rot="5400000">
            <a:off x="4991100" y="7239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he teaches</a:t>
            </a:r>
          </a:p>
        </p:txBody>
      </p:sp>
      <p:sp>
        <p:nvSpPr>
          <p:cNvPr id="13351" name="Rectangle 46"/>
          <p:cNvSpPr>
            <a:spLocks noChangeArrowheads="1"/>
          </p:cNvSpPr>
          <p:nvPr/>
        </p:nvSpPr>
        <p:spPr bwMode="auto">
          <a:xfrm rot="5400000">
            <a:off x="6286500" y="7239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study</a:t>
            </a:r>
          </a:p>
        </p:txBody>
      </p:sp>
      <p:sp>
        <p:nvSpPr>
          <p:cNvPr id="13352" name="Rectangle 47"/>
          <p:cNvSpPr>
            <a:spLocks noChangeArrowheads="1"/>
          </p:cNvSpPr>
          <p:nvPr/>
        </p:nvSpPr>
        <p:spPr bwMode="auto">
          <a:xfrm rot="5400000">
            <a:off x="62865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skate</a:t>
            </a:r>
          </a:p>
        </p:txBody>
      </p:sp>
      <p:sp>
        <p:nvSpPr>
          <p:cNvPr id="13353" name="Rectangle 48"/>
          <p:cNvSpPr>
            <a:spLocks noChangeArrowheads="1"/>
          </p:cNvSpPr>
          <p:nvPr/>
        </p:nvSpPr>
        <p:spPr bwMode="auto">
          <a:xfrm rot="5400000">
            <a:off x="62865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difficult</a:t>
            </a:r>
          </a:p>
        </p:txBody>
      </p:sp>
      <p:sp>
        <p:nvSpPr>
          <p:cNvPr id="13354" name="Rectangle 49"/>
          <p:cNvSpPr>
            <a:spLocks noChangeArrowheads="1"/>
          </p:cNvSpPr>
          <p:nvPr/>
        </p:nvSpPr>
        <p:spPr bwMode="auto">
          <a:xfrm rot="5400000">
            <a:off x="62865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(inf.) help</a:t>
            </a:r>
          </a:p>
        </p:txBody>
      </p:sp>
      <p:sp>
        <p:nvSpPr>
          <p:cNvPr id="13355" name="Rectangle 50"/>
          <p:cNvSpPr>
            <a:spLocks noChangeArrowheads="1"/>
          </p:cNvSpPr>
          <p:nvPr/>
        </p:nvSpPr>
        <p:spPr bwMode="auto">
          <a:xfrm rot="5400000">
            <a:off x="62865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y’all look for</a:t>
            </a:r>
          </a:p>
        </p:txBody>
      </p:sp>
      <p:sp>
        <p:nvSpPr>
          <p:cNvPr id="13356" name="Rectangle 51"/>
          <p:cNvSpPr>
            <a:spLocks noChangeArrowheads="1"/>
          </p:cNvSpPr>
          <p:nvPr/>
        </p:nvSpPr>
        <p:spPr bwMode="auto">
          <a:xfrm rot="5400000">
            <a:off x="50673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finish</a:t>
            </a:r>
          </a:p>
        </p:txBody>
      </p:sp>
      <p:sp>
        <p:nvSpPr>
          <p:cNvPr id="13357" name="Rectangle 52"/>
          <p:cNvSpPr>
            <a:spLocks noChangeArrowheads="1"/>
          </p:cNvSpPr>
          <p:nvPr/>
        </p:nvSpPr>
        <p:spPr bwMode="auto">
          <a:xfrm rot="5400000">
            <a:off x="36957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english</a:t>
            </a:r>
          </a:p>
        </p:txBody>
      </p:sp>
      <p:sp>
        <p:nvSpPr>
          <p:cNvPr id="13358" name="Rectangle 53"/>
          <p:cNvSpPr>
            <a:spLocks noChangeArrowheads="1"/>
          </p:cNvSpPr>
          <p:nvPr/>
        </p:nvSpPr>
        <p:spPr bwMode="auto">
          <a:xfrm rot="5400000">
            <a:off x="24765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we wait</a:t>
            </a:r>
          </a:p>
        </p:txBody>
      </p:sp>
      <p:sp>
        <p:nvSpPr>
          <p:cNvPr id="13359" name="Rectangle 54"/>
          <p:cNvSpPr>
            <a:spLocks noChangeArrowheads="1"/>
          </p:cNvSpPr>
          <p:nvPr/>
        </p:nvSpPr>
        <p:spPr bwMode="auto">
          <a:xfrm rot="5400000">
            <a:off x="11811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wear</a:t>
            </a: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 rot="5400000">
            <a:off x="24003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y’all listen</a:t>
            </a: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 rot="5400000">
            <a:off x="24765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science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 rot="5400000">
            <a:off x="24003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they prepare</a:t>
            </a:r>
          </a:p>
        </p:txBody>
      </p:sp>
      <p:sp>
        <p:nvSpPr>
          <p:cNvPr id="13363" name="Rectangle 59"/>
          <p:cNvSpPr>
            <a:spLocks noChangeArrowheads="1"/>
          </p:cNvSpPr>
          <p:nvPr/>
        </p:nvSpPr>
        <p:spPr bwMode="auto">
          <a:xfrm rot="5400000">
            <a:off x="11049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we talk/speak</a:t>
            </a:r>
          </a:p>
        </p:txBody>
      </p:sp>
      <p:sp>
        <p:nvSpPr>
          <p:cNvPr id="13364" name="Rectangle 63"/>
          <p:cNvSpPr>
            <a:spLocks noChangeArrowheads="1"/>
          </p:cNvSpPr>
          <p:nvPr/>
        </p:nvSpPr>
        <p:spPr bwMode="auto">
          <a:xfrm rot="5400000">
            <a:off x="11811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I use</a:t>
            </a:r>
          </a:p>
        </p:txBody>
      </p:sp>
      <p:sp>
        <p:nvSpPr>
          <p:cNvPr id="13365" name="Rectangle 64"/>
          <p:cNvSpPr>
            <a:spLocks noChangeArrowheads="1"/>
          </p:cNvSpPr>
          <p:nvPr/>
        </p:nvSpPr>
        <p:spPr bwMode="auto">
          <a:xfrm rot="5400000">
            <a:off x="36957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never</a:t>
            </a:r>
          </a:p>
        </p:txBody>
      </p:sp>
      <p:sp>
        <p:nvSpPr>
          <p:cNvPr id="13366" name="Rectangle 65"/>
          <p:cNvSpPr>
            <a:spLocks noChangeArrowheads="1"/>
          </p:cNvSpPr>
          <p:nvPr/>
        </p:nvSpPr>
        <p:spPr bwMode="auto">
          <a:xfrm rot="5400000">
            <a:off x="50673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mouse</a:t>
            </a:r>
          </a:p>
        </p:txBody>
      </p:sp>
      <p:sp>
        <p:nvSpPr>
          <p:cNvPr id="13367" name="Rectangle 66"/>
          <p:cNvSpPr>
            <a:spLocks noChangeArrowheads="1"/>
          </p:cNvSpPr>
          <p:nvPr/>
        </p:nvSpPr>
        <p:spPr bwMode="auto">
          <a:xfrm rot="5400000">
            <a:off x="50673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rarely</a:t>
            </a:r>
          </a:p>
        </p:txBody>
      </p:sp>
      <p:sp>
        <p:nvSpPr>
          <p:cNvPr id="13368" name="Rectangle 67"/>
          <p:cNvSpPr>
            <a:spLocks noChangeArrowheads="1"/>
          </p:cNvSpPr>
          <p:nvPr/>
        </p:nvSpPr>
        <p:spPr bwMode="auto">
          <a:xfrm rot="5400000">
            <a:off x="50673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i have</a:t>
            </a:r>
          </a:p>
        </p:txBody>
      </p:sp>
      <p:sp>
        <p:nvSpPr>
          <p:cNvPr id="13369" name="Rectangle 68"/>
          <p:cNvSpPr>
            <a:spLocks noChangeArrowheads="1"/>
          </p:cNvSpPr>
          <p:nvPr/>
        </p:nvSpPr>
        <p:spPr bwMode="auto">
          <a:xfrm rot="5400000">
            <a:off x="36957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I answer</a:t>
            </a:r>
          </a:p>
        </p:txBody>
      </p:sp>
      <p:sp>
        <p:nvSpPr>
          <p:cNvPr id="13370" name="Rectangle 69"/>
          <p:cNvSpPr>
            <a:spLocks noChangeArrowheads="1"/>
          </p:cNvSpPr>
          <p:nvPr/>
        </p:nvSpPr>
        <p:spPr bwMode="auto">
          <a:xfrm rot="5400000">
            <a:off x="36957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school</a:t>
            </a:r>
          </a:p>
        </p:txBody>
      </p:sp>
      <p:sp>
        <p:nvSpPr>
          <p:cNvPr id="13371" name="Rectangle 70"/>
          <p:cNvSpPr>
            <a:spLocks noChangeArrowheads="1"/>
          </p:cNvSpPr>
          <p:nvPr/>
        </p:nvSpPr>
        <p:spPr bwMode="auto">
          <a:xfrm rot="5400000">
            <a:off x="11049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I work</a:t>
            </a:r>
          </a:p>
        </p:txBody>
      </p:sp>
      <p:sp>
        <p:nvSpPr>
          <p:cNvPr id="13372" name="Rectangle 71"/>
          <p:cNvSpPr>
            <a:spLocks noChangeArrowheads="1"/>
          </p:cNvSpPr>
          <p:nvPr/>
        </p:nvSpPr>
        <p:spPr bwMode="auto">
          <a:xfrm>
            <a:off x="304800" y="2514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él llega</a:t>
            </a:r>
          </a:p>
        </p:txBody>
      </p:sp>
      <p:sp>
        <p:nvSpPr>
          <p:cNvPr id="13373" name="Rectangle 72"/>
          <p:cNvSpPr>
            <a:spLocks noChangeArrowheads="1"/>
          </p:cNvSpPr>
          <p:nvPr/>
        </p:nvSpPr>
        <p:spPr bwMode="auto">
          <a:xfrm>
            <a:off x="304800" y="3810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todos los días</a:t>
            </a:r>
          </a:p>
        </p:txBody>
      </p:sp>
      <p:sp>
        <p:nvSpPr>
          <p:cNvPr id="13374" name="Rectangle 73"/>
          <p:cNvSpPr>
            <a:spLocks noChangeArrowheads="1"/>
          </p:cNvSpPr>
          <p:nvPr/>
        </p:nvSpPr>
        <p:spPr bwMode="auto">
          <a:xfrm>
            <a:off x="304800" y="5105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de vez en cuando</a:t>
            </a:r>
          </a:p>
        </p:txBody>
      </p:sp>
      <p:sp>
        <p:nvSpPr>
          <p:cNvPr id="13375" name="Rectangle 80"/>
          <p:cNvSpPr>
            <a:spLocks noChangeArrowheads="1"/>
          </p:cNvSpPr>
          <p:nvPr/>
        </p:nvSpPr>
        <p:spPr bwMode="auto">
          <a:xfrm>
            <a:off x="6781800" y="5029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la materia</a:t>
            </a:r>
          </a:p>
        </p:txBody>
      </p:sp>
      <p:sp>
        <p:nvSpPr>
          <p:cNvPr id="13376" name="Rectangle 81"/>
          <p:cNvSpPr>
            <a:spLocks noChangeArrowheads="1"/>
          </p:cNvSpPr>
          <p:nvPr/>
        </p:nvSpPr>
        <p:spPr bwMode="auto">
          <a:xfrm>
            <a:off x="6781800" y="3810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fácil </a:t>
            </a:r>
          </a:p>
        </p:txBody>
      </p:sp>
      <p:sp>
        <p:nvSpPr>
          <p:cNvPr id="13377" name="Rectangle 82"/>
          <p:cNvSpPr>
            <a:spLocks noChangeArrowheads="1"/>
          </p:cNvSpPr>
          <p:nvPr/>
        </p:nvSpPr>
        <p:spPr bwMode="auto">
          <a:xfrm>
            <a:off x="6781800" y="2438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Spanish</a:t>
            </a:r>
          </a:p>
        </p:txBody>
      </p:sp>
      <p:sp>
        <p:nvSpPr>
          <p:cNvPr id="13378" name="Rectangle 83"/>
          <p:cNvSpPr>
            <a:spLocks noChangeArrowheads="1"/>
          </p:cNvSpPr>
          <p:nvPr/>
        </p:nvSpPr>
        <p:spPr bwMode="auto">
          <a:xfrm>
            <a:off x="6781800" y="1143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sacamos</a:t>
            </a:r>
          </a:p>
        </p:txBody>
      </p:sp>
      <p:sp>
        <p:nvSpPr>
          <p:cNvPr id="13379" name="Rectangle 84"/>
          <p:cNvSpPr>
            <a:spLocks noChangeArrowheads="1"/>
          </p:cNvSpPr>
          <p:nvPr/>
        </p:nvSpPr>
        <p:spPr bwMode="auto">
          <a:xfrm>
            <a:off x="5486400" y="1219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she waits/expects</a:t>
            </a:r>
          </a:p>
        </p:txBody>
      </p:sp>
      <p:sp>
        <p:nvSpPr>
          <p:cNvPr id="13380" name="Rectangle 85"/>
          <p:cNvSpPr>
            <a:spLocks noChangeArrowheads="1"/>
          </p:cNvSpPr>
          <p:nvPr/>
        </p:nvSpPr>
        <p:spPr bwMode="auto">
          <a:xfrm>
            <a:off x="5486400" y="2514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 teclado</a:t>
            </a:r>
          </a:p>
        </p:txBody>
      </p:sp>
      <p:sp>
        <p:nvSpPr>
          <p:cNvPr id="13381" name="Rectangle 86"/>
          <p:cNvSpPr>
            <a:spLocks noChangeArrowheads="1"/>
          </p:cNvSpPr>
          <p:nvPr/>
        </p:nvSpPr>
        <p:spPr bwMode="auto">
          <a:xfrm>
            <a:off x="5486400" y="3733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ellas enseñan</a:t>
            </a:r>
          </a:p>
        </p:txBody>
      </p:sp>
      <p:sp>
        <p:nvSpPr>
          <p:cNvPr id="13382" name="Rectangle 87"/>
          <p:cNvSpPr>
            <a:spLocks noChangeArrowheads="1"/>
          </p:cNvSpPr>
          <p:nvPr/>
        </p:nvSpPr>
        <p:spPr bwMode="auto">
          <a:xfrm>
            <a:off x="5486400" y="5105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nosotros usamos</a:t>
            </a:r>
          </a:p>
        </p:txBody>
      </p:sp>
      <p:sp>
        <p:nvSpPr>
          <p:cNvPr id="13383" name="Rectangle 88"/>
          <p:cNvSpPr>
            <a:spLocks noChangeArrowheads="1"/>
          </p:cNvSpPr>
          <p:nvPr/>
        </p:nvSpPr>
        <p:spPr bwMode="auto">
          <a:xfrm>
            <a:off x="4191000" y="5105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ellos miran</a:t>
            </a:r>
          </a:p>
        </p:txBody>
      </p:sp>
      <p:sp>
        <p:nvSpPr>
          <p:cNvPr id="13384" name="Rectangle 89"/>
          <p:cNvSpPr>
            <a:spLocks noChangeArrowheads="1"/>
          </p:cNvSpPr>
          <p:nvPr/>
        </p:nvSpPr>
        <p:spPr bwMode="auto">
          <a:xfrm>
            <a:off x="2895600" y="5105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necesita</a:t>
            </a:r>
          </a:p>
        </p:txBody>
      </p:sp>
      <p:sp>
        <p:nvSpPr>
          <p:cNvPr id="13385" name="Rectangle 90"/>
          <p:cNvSpPr>
            <a:spLocks noChangeArrowheads="1"/>
          </p:cNvSpPr>
          <p:nvPr/>
        </p:nvSpPr>
        <p:spPr bwMode="auto">
          <a:xfrm>
            <a:off x="1600200" y="5105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usted ayuda</a:t>
            </a:r>
          </a:p>
        </p:txBody>
      </p:sp>
      <p:sp>
        <p:nvSpPr>
          <p:cNvPr id="13386" name="Rectangle 91"/>
          <p:cNvSpPr>
            <a:spLocks noChangeArrowheads="1"/>
          </p:cNvSpPr>
          <p:nvPr/>
        </p:nvSpPr>
        <p:spPr bwMode="auto">
          <a:xfrm>
            <a:off x="1600200" y="3810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ask</a:t>
            </a:r>
          </a:p>
        </p:txBody>
      </p:sp>
      <p:sp>
        <p:nvSpPr>
          <p:cNvPr id="13387" name="Rectangle 92"/>
          <p:cNvSpPr>
            <a:spLocks noChangeArrowheads="1"/>
          </p:cNvSpPr>
          <p:nvPr/>
        </p:nvSpPr>
        <p:spPr bwMode="auto">
          <a:xfrm>
            <a:off x="1600200" y="2514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tienen</a:t>
            </a:r>
          </a:p>
        </p:txBody>
      </p:sp>
      <p:sp>
        <p:nvSpPr>
          <p:cNvPr id="13388" name="Rectangle 93"/>
          <p:cNvSpPr>
            <a:spLocks noChangeArrowheads="1"/>
          </p:cNvSpPr>
          <p:nvPr/>
        </p:nvSpPr>
        <p:spPr bwMode="auto">
          <a:xfrm>
            <a:off x="1524000" y="1219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she speaks</a:t>
            </a:r>
          </a:p>
        </p:txBody>
      </p:sp>
      <p:sp>
        <p:nvSpPr>
          <p:cNvPr id="13389" name="Rectangle 94"/>
          <p:cNvSpPr>
            <a:spLocks noChangeArrowheads="1"/>
          </p:cNvSpPr>
          <p:nvPr/>
        </p:nvSpPr>
        <p:spPr bwMode="auto">
          <a:xfrm>
            <a:off x="2895600" y="1143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ustedes llevan</a:t>
            </a:r>
          </a:p>
        </p:txBody>
      </p:sp>
      <p:sp>
        <p:nvSpPr>
          <p:cNvPr id="13390" name="Rectangle 95"/>
          <p:cNvSpPr>
            <a:spLocks noChangeArrowheads="1"/>
          </p:cNvSpPr>
          <p:nvPr/>
        </p:nvSpPr>
        <p:spPr bwMode="auto">
          <a:xfrm>
            <a:off x="4191000" y="1143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all look for</a:t>
            </a:r>
          </a:p>
        </p:txBody>
      </p:sp>
      <p:sp>
        <p:nvSpPr>
          <p:cNvPr id="13391" name="Rectangle 96"/>
          <p:cNvSpPr>
            <a:spLocks noChangeArrowheads="1"/>
          </p:cNvSpPr>
          <p:nvPr/>
        </p:nvSpPr>
        <p:spPr bwMode="auto">
          <a:xfrm>
            <a:off x="4191000" y="2438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mucho</a:t>
            </a:r>
          </a:p>
        </p:txBody>
      </p:sp>
      <p:sp>
        <p:nvSpPr>
          <p:cNvPr id="13392" name="Rectangle 97"/>
          <p:cNvSpPr>
            <a:spLocks noChangeArrowheads="1"/>
          </p:cNvSpPr>
          <p:nvPr/>
        </p:nvSpPr>
        <p:spPr bwMode="auto">
          <a:xfrm>
            <a:off x="4191000" y="3733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ellos contestan</a:t>
            </a:r>
          </a:p>
        </p:txBody>
      </p:sp>
      <p:sp>
        <p:nvSpPr>
          <p:cNvPr id="13393" name="Rectangle 98"/>
          <p:cNvSpPr>
            <a:spLocks noChangeArrowheads="1"/>
          </p:cNvSpPr>
          <p:nvPr/>
        </p:nvSpPr>
        <p:spPr bwMode="auto">
          <a:xfrm>
            <a:off x="2895600" y="2438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miramos</a:t>
            </a:r>
          </a:p>
        </p:txBody>
      </p:sp>
      <p:sp>
        <p:nvSpPr>
          <p:cNvPr id="13394" name="Rectangle 99"/>
          <p:cNvSpPr>
            <a:spLocks noChangeArrowheads="1"/>
          </p:cNvSpPr>
          <p:nvPr/>
        </p:nvSpPr>
        <p:spPr bwMode="auto">
          <a:xfrm rot="-5400000">
            <a:off x="8001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nosotros hablamos</a:t>
            </a:r>
          </a:p>
        </p:txBody>
      </p:sp>
      <p:sp>
        <p:nvSpPr>
          <p:cNvPr id="13395" name="Rectangle 100"/>
          <p:cNvSpPr>
            <a:spLocks noChangeArrowheads="1"/>
          </p:cNvSpPr>
          <p:nvPr/>
        </p:nvSpPr>
        <p:spPr bwMode="auto">
          <a:xfrm rot="-5400000">
            <a:off x="7239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 trabajo</a:t>
            </a:r>
          </a:p>
        </p:txBody>
      </p:sp>
      <p:sp>
        <p:nvSpPr>
          <p:cNvPr id="13396" name="Rectangle 101"/>
          <p:cNvSpPr>
            <a:spLocks noChangeArrowheads="1"/>
          </p:cNvSpPr>
          <p:nvPr/>
        </p:nvSpPr>
        <p:spPr bwMode="auto">
          <a:xfrm rot="-5400000">
            <a:off x="800100" y="4762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uso</a:t>
            </a:r>
          </a:p>
        </p:txBody>
      </p:sp>
      <p:sp>
        <p:nvSpPr>
          <p:cNvPr id="13397" name="Rectangle 102"/>
          <p:cNvSpPr>
            <a:spLocks noChangeArrowheads="1"/>
          </p:cNvSpPr>
          <p:nvPr/>
        </p:nvSpPr>
        <p:spPr bwMode="auto">
          <a:xfrm rot="-5400000">
            <a:off x="7239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llevas</a:t>
            </a:r>
          </a:p>
        </p:txBody>
      </p:sp>
      <p:sp>
        <p:nvSpPr>
          <p:cNvPr id="13398" name="Rectangle 103"/>
          <p:cNvSpPr>
            <a:spLocks noChangeArrowheads="1"/>
          </p:cNvSpPr>
          <p:nvPr/>
        </p:nvSpPr>
        <p:spPr bwMode="auto">
          <a:xfrm rot="-5400000">
            <a:off x="20193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esperamos</a:t>
            </a:r>
          </a:p>
        </p:txBody>
      </p:sp>
      <p:sp>
        <p:nvSpPr>
          <p:cNvPr id="13399" name="Rectangle 104"/>
          <p:cNvSpPr>
            <a:spLocks noChangeArrowheads="1"/>
          </p:cNvSpPr>
          <p:nvPr/>
        </p:nvSpPr>
        <p:spPr bwMode="auto">
          <a:xfrm rot="-5400000">
            <a:off x="33147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 inglés</a:t>
            </a:r>
          </a:p>
        </p:txBody>
      </p:sp>
      <p:sp>
        <p:nvSpPr>
          <p:cNvPr id="13400" name="Rectangle 105"/>
          <p:cNvSpPr>
            <a:spLocks noChangeArrowheads="1"/>
          </p:cNvSpPr>
          <p:nvPr/>
        </p:nvSpPr>
        <p:spPr bwMode="auto">
          <a:xfrm rot="-5400000">
            <a:off x="46101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terminas</a:t>
            </a:r>
          </a:p>
        </p:txBody>
      </p:sp>
      <p:sp>
        <p:nvSpPr>
          <p:cNvPr id="13401" name="Rectangle 106"/>
          <p:cNvSpPr>
            <a:spLocks noChangeArrowheads="1"/>
          </p:cNvSpPr>
          <p:nvPr/>
        </p:nvSpPr>
        <p:spPr bwMode="auto">
          <a:xfrm rot="-5400000">
            <a:off x="5905500" y="5905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ustedes buscan</a:t>
            </a:r>
          </a:p>
        </p:txBody>
      </p:sp>
      <p:sp>
        <p:nvSpPr>
          <p:cNvPr id="13402" name="Rectangle 112"/>
          <p:cNvSpPr>
            <a:spLocks noChangeArrowheads="1"/>
          </p:cNvSpPr>
          <p:nvPr/>
        </p:nvSpPr>
        <p:spPr bwMode="auto">
          <a:xfrm rot="-5400000">
            <a:off x="5905500" y="7239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tú estudias</a:t>
            </a:r>
          </a:p>
        </p:txBody>
      </p:sp>
      <p:sp>
        <p:nvSpPr>
          <p:cNvPr id="13403" name="Rectangle 113"/>
          <p:cNvSpPr>
            <a:spLocks noChangeArrowheads="1"/>
          </p:cNvSpPr>
          <p:nvPr/>
        </p:nvSpPr>
        <p:spPr bwMode="auto">
          <a:xfrm rot="-5400000">
            <a:off x="4610100" y="7239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él enseña</a:t>
            </a:r>
          </a:p>
        </p:txBody>
      </p:sp>
      <p:sp>
        <p:nvSpPr>
          <p:cNvPr id="13404" name="Rectangle 114"/>
          <p:cNvSpPr>
            <a:spLocks noChangeArrowheads="1"/>
          </p:cNvSpPr>
          <p:nvPr/>
        </p:nvSpPr>
        <p:spPr bwMode="auto">
          <a:xfrm rot="-5400000">
            <a:off x="3314700" y="571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listen</a:t>
            </a:r>
          </a:p>
        </p:txBody>
      </p:sp>
      <p:sp>
        <p:nvSpPr>
          <p:cNvPr id="13405" name="Rectangle 115"/>
          <p:cNvSpPr>
            <a:spLocks noChangeArrowheads="1"/>
          </p:cNvSpPr>
          <p:nvPr/>
        </p:nvSpPr>
        <p:spPr bwMode="auto">
          <a:xfrm rot="-5400000">
            <a:off x="2019300" y="7239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we use</a:t>
            </a:r>
          </a:p>
        </p:txBody>
      </p:sp>
      <p:sp>
        <p:nvSpPr>
          <p:cNvPr id="13406" name="Rectangle 116"/>
          <p:cNvSpPr>
            <a:spLocks noChangeArrowheads="1"/>
          </p:cNvSpPr>
          <p:nvPr/>
        </p:nvSpPr>
        <p:spPr bwMode="auto">
          <a:xfrm rot="-5400000">
            <a:off x="20193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ellos preparan</a:t>
            </a:r>
          </a:p>
        </p:txBody>
      </p:sp>
      <p:sp>
        <p:nvSpPr>
          <p:cNvPr id="13407" name="Rectangle 117"/>
          <p:cNvSpPr>
            <a:spLocks noChangeArrowheads="1"/>
          </p:cNvSpPr>
          <p:nvPr/>
        </p:nvSpPr>
        <p:spPr bwMode="auto">
          <a:xfrm rot="-5400000">
            <a:off x="20193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las ciencias</a:t>
            </a:r>
          </a:p>
        </p:txBody>
      </p:sp>
      <p:sp>
        <p:nvSpPr>
          <p:cNvPr id="13408" name="Rectangle 118"/>
          <p:cNvSpPr>
            <a:spLocks noChangeArrowheads="1"/>
          </p:cNvSpPr>
          <p:nvPr/>
        </p:nvSpPr>
        <p:spPr bwMode="auto">
          <a:xfrm rot="-5400000">
            <a:off x="20193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ustedes escuchan</a:t>
            </a:r>
          </a:p>
        </p:txBody>
      </p:sp>
      <p:sp>
        <p:nvSpPr>
          <p:cNvPr id="13409" name="Rectangle 119"/>
          <p:cNvSpPr>
            <a:spLocks noChangeArrowheads="1"/>
          </p:cNvSpPr>
          <p:nvPr/>
        </p:nvSpPr>
        <p:spPr bwMode="auto">
          <a:xfrm rot="-5400000">
            <a:off x="33147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nunca</a:t>
            </a:r>
          </a:p>
        </p:txBody>
      </p:sp>
      <p:sp>
        <p:nvSpPr>
          <p:cNvPr id="13410" name="Rectangle 120"/>
          <p:cNvSpPr>
            <a:spLocks noChangeArrowheads="1"/>
          </p:cNvSpPr>
          <p:nvPr/>
        </p:nvSpPr>
        <p:spPr bwMode="auto">
          <a:xfrm rot="-5400000">
            <a:off x="46101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 ratón</a:t>
            </a:r>
          </a:p>
        </p:txBody>
      </p:sp>
      <p:sp>
        <p:nvSpPr>
          <p:cNvPr id="13411" name="Rectangle 121"/>
          <p:cNvSpPr>
            <a:spLocks noChangeArrowheads="1"/>
          </p:cNvSpPr>
          <p:nvPr/>
        </p:nvSpPr>
        <p:spPr bwMode="auto">
          <a:xfrm rot="-5400000">
            <a:off x="5905500" y="46101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tú ayudas</a:t>
            </a:r>
          </a:p>
        </p:txBody>
      </p:sp>
      <p:sp>
        <p:nvSpPr>
          <p:cNvPr id="13412" name="Rectangle 122"/>
          <p:cNvSpPr>
            <a:spLocks noChangeArrowheads="1"/>
          </p:cNvSpPr>
          <p:nvPr/>
        </p:nvSpPr>
        <p:spPr bwMode="auto">
          <a:xfrm rot="-5400000">
            <a:off x="59055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difícil</a:t>
            </a:r>
          </a:p>
        </p:txBody>
      </p:sp>
      <p:sp>
        <p:nvSpPr>
          <p:cNvPr id="13413" name="Rectangle 123"/>
          <p:cNvSpPr>
            <a:spLocks noChangeArrowheads="1"/>
          </p:cNvSpPr>
          <p:nvPr/>
        </p:nvSpPr>
        <p:spPr bwMode="auto">
          <a:xfrm rot="-5400000">
            <a:off x="59055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tú patinas</a:t>
            </a:r>
          </a:p>
        </p:txBody>
      </p:sp>
      <p:sp>
        <p:nvSpPr>
          <p:cNvPr id="13414" name="Rectangle 124"/>
          <p:cNvSpPr>
            <a:spLocks noChangeArrowheads="1"/>
          </p:cNvSpPr>
          <p:nvPr/>
        </p:nvSpPr>
        <p:spPr bwMode="auto">
          <a:xfrm rot="-5400000">
            <a:off x="46101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 tengo</a:t>
            </a:r>
          </a:p>
        </p:txBody>
      </p:sp>
      <p:sp>
        <p:nvSpPr>
          <p:cNvPr id="13415" name="Rectangle 125"/>
          <p:cNvSpPr>
            <a:spLocks noChangeArrowheads="1"/>
          </p:cNvSpPr>
          <p:nvPr/>
        </p:nvSpPr>
        <p:spPr bwMode="auto">
          <a:xfrm rot="-5400000">
            <a:off x="3314700" y="20193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 contesto’all</a:t>
            </a:r>
          </a:p>
        </p:txBody>
      </p:sp>
      <p:sp>
        <p:nvSpPr>
          <p:cNvPr id="13416" name="Rectangle 126"/>
          <p:cNvSpPr>
            <a:spLocks noChangeArrowheads="1"/>
          </p:cNvSpPr>
          <p:nvPr/>
        </p:nvSpPr>
        <p:spPr bwMode="auto">
          <a:xfrm rot="-5400000">
            <a:off x="33147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la esuela</a:t>
            </a:r>
          </a:p>
        </p:txBody>
      </p:sp>
      <p:sp>
        <p:nvSpPr>
          <p:cNvPr id="13417" name="Rectangle 127"/>
          <p:cNvSpPr>
            <a:spLocks noChangeArrowheads="1"/>
          </p:cNvSpPr>
          <p:nvPr/>
        </p:nvSpPr>
        <p:spPr bwMode="auto">
          <a:xfrm rot="-5400000">
            <a:off x="4610100" y="33147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rara vez</a:t>
            </a:r>
          </a:p>
        </p:txBody>
      </p:sp>
      <p:sp>
        <p:nvSpPr>
          <p:cNvPr id="13418" name="Rectangle 133"/>
          <p:cNvSpPr>
            <a:spLocks noChangeArrowheads="1"/>
          </p:cNvSpPr>
          <p:nvPr/>
        </p:nvSpPr>
        <p:spPr bwMode="auto">
          <a:xfrm rot="10800000">
            <a:off x="6781800" y="1600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we get</a:t>
            </a:r>
          </a:p>
        </p:txBody>
      </p:sp>
      <p:sp>
        <p:nvSpPr>
          <p:cNvPr id="13419" name="Rectangle 134"/>
          <p:cNvSpPr>
            <a:spLocks noChangeArrowheads="1"/>
          </p:cNvSpPr>
          <p:nvPr/>
        </p:nvSpPr>
        <p:spPr bwMode="auto">
          <a:xfrm rot="10800000">
            <a:off x="6781800" y="2895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 español</a:t>
            </a:r>
          </a:p>
        </p:txBody>
      </p:sp>
      <p:sp>
        <p:nvSpPr>
          <p:cNvPr id="13420" name="Rectangle 135"/>
          <p:cNvSpPr>
            <a:spLocks noChangeArrowheads="1"/>
          </p:cNvSpPr>
          <p:nvPr/>
        </p:nvSpPr>
        <p:spPr bwMode="auto">
          <a:xfrm rot="10800000">
            <a:off x="6781800" y="4191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easy</a:t>
            </a:r>
          </a:p>
        </p:txBody>
      </p:sp>
      <p:sp>
        <p:nvSpPr>
          <p:cNvPr id="13421" name="Rectangle 136"/>
          <p:cNvSpPr>
            <a:spLocks noChangeArrowheads="1"/>
          </p:cNvSpPr>
          <p:nvPr/>
        </p:nvSpPr>
        <p:spPr bwMode="auto">
          <a:xfrm rot="10800000">
            <a:off x="6781800" y="5486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subject</a:t>
            </a:r>
          </a:p>
        </p:txBody>
      </p:sp>
      <p:sp>
        <p:nvSpPr>
          <p:cNvPr id="13422" name="Rectangle 137"/>
          <p:cNvSpPr>
            <a:spLocks noChangeArrowheads="1"/>
          </p:cNvSpPr>
          <p:nvPr/>
        </p:nvSpPr>
        <p:spPr bwMode="auto">
          <a:xfrm rot="10800000">
            <a:off x="5486400" y="5486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we use</a:t>
            </a:r>
          </a:p>
        </p:txBody>
      </p:sp>
      <p:sp>
        <p:nvSpPr>
          <p:cNvPr id="13423" name="Rectangle 138"/>
          <p:cNvSpPr>
            <a:spLocks noChangeArrowheads="1"/>
          </p:cNvSpPr>
          <p:nvPr/>
        </p:nvSpPr>
        <p:spPr bwMode="auto">
          <a:xfrm rot="10800000">
            <a:off x="4191000" y="5486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they watch</a:t>
            </a:r>
          </a:p>
        </p:txBody>
      </p:sp>
      <p:sp>
        <p:nvSpPr>
          <p:cNvPr id="13424" name="Rectangle 139"/>
          <p:cNvSpPr>
            <a:spLocks noChangeArrowheads="1"/>
          </p:cNvSpPr>
          <p:nvPr/>
        </p:nvSpPr>
        <p:spPr bwMode="auto">
          <a:xfrm rot="10800000">
            <a:off x="2895600" y="5486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he needs</a:t>
            </a:r>
          </a:p>
        </p:txBody>
      </p:sp>
      <p:sp>
        <p:nvSpPr>
          <p:cNvPr id="13425" name="Rectangle 140"/>
          <p:cNvSpPr>
            <a:spLocks noChangeArrowheads="1"/>
          </p:cNvSpPr>
          <p:nvPr/>
        </p:nvSpPr>
        <p:spPr bwMode="auto">
          <a:xfrm rot="10800000">
            <a:off x="1600200" y="5486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(fml.) help</a:t>
            </a:r>
          </a:p>
        </p:txBody>
      </p:sp>
      <p:sp>
        <p:nvSpPr>
          <p:cNvPr id="13426" name="Rectangle 141"/>
          <p:cNvSpPr>
            <a:spLocks noChangeArrowheads="1"/>
          </p:cNvSpPr>
          <p:nvPr/>
        </p:nvSpPr>
        <p:spPr bwMode="auto">
          <a:xfrm rot="10800000">
            <a:off x="304800" y="5486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once in a while</a:t>
            </a:r>
          </a:p>
        </p:txBody>
      </p:sp>
      <p:sp>
        <p:nvSpPr>
          <p:cNvPr id="13427" name="Rectangle 142"/>
          <p:cNvSpPr>
            <a:spLocks noChangeArrowheads="1"/>
          </p:cNvSpPr>
          <p:nvPr/>
        </p:nvSpPr>
        <p:spPr bwMode="auto">
          <a:xfrm rot="10800000">
            <a:off x="304800" y="4191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every day</a:t>
            </a:r>
          </a:p>
        </p:txBody>
      </p:sp>
      <p:sp>
        <p:nvSpPr>
          <p:cNvPr id="13428" name="Rectangle 143"/>
          <p:cNvSpPr>
            <a:spLocks noChangeArrowheads="1"/>
          </p:cNvSpPr>
          <p:nvPr/>
        </p:nvSpPr>
        <p:spPr bwMode="auto">
          <a:xfrm rot="10800000">
            <a:off x="304800" y="2895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he arrives</a:t>
            </a:r>
          </a:p>
        </p:txBody>
      </p:sp>
      <p:sp>
        <p:nvSpPr>
          <p:cNvPr id="13429" name="Rectangle 144"/>
          <p:cNvSpPr>
            <a:spLocks noChangeArrowheads="1"/>
          </p:cNvSpPr>
          <p:nvPr/>
        </p:nvSpPr>
        <p:spPr bwMode="auto">
          <a:xfrm rot="10800000">
            <a:off x="304800" y="1600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I help</a:t>
            </a:r>
          </a:p>
        </p:txBody>
      </p:sp>
      <p:sp>
        <p:nvSpPr>
          <p:cNvPr id="13430" name="Rectangle 145"/>
          <p:cNvSpPr>
            <a:spLocks noChangeArrowheads="1"/>
          </p:cNvSpPr>
          <p:nvPr/>
        </p:nvSpPr>
        <p:spPr bwMode="auto">
          <a:xfrm rot="10800000">
            <a:off x="1600200" y="1600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habla</a:t>
            </a:r>
          </a:p>
        </p:txBody>
      </p:sp>
      <p:sp>
        <p:nvSpPr>
          <p:cNvPr id="13431" name="Rectangle 146"/>
          <p:cNvSpPr>
            <a:spLocks noChangeArrowheads="1"/>
          </p:cNvSpPr>
          <p:nvPr/>
        </p:nvSpPr>
        <p:spPr bwMode="auto">
          <a:xfrm rot="10800000">
            <a:off x="2895600" y="1600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you all wear</a:t>
            </a:r>
          </a:p>
        </p:txBody>
      </p:sp>
      <p:sp>
        <p:nvSpPr>
          <p:cNvPr id="13432" name="Rectangle 147"/>
          <p:cNvSpPr>
            <a:spLocks noChangeArrowheads="1"/>
          </p:cNvSpPr>
          <p:nvPr/>
        </p:nvSpPr>
        <p:spPr bwMode="auto">
          <a:xfrm rot="10800000">
            <a:off x="4191000" y="1600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ustedes buscan</a:t>
            </a:r>
          </a:p>
        </p:txBody>
      </p:sp>
      <p:sp>
        <p:nvSpPr>
          <p:cNvPr id="13433" name="Rectangle 148"/>
          <p:cNvSpPr>
            <a:spLocks noChangeArrowheads="1"/>
          </p:cNvSpPr>
          <p:nvPr/>
        </p:nvSpPr>
        <p:spPr bwMode="auto">
          <a:xfrm rot="10800000">
            <a:off x="5486400" y="1600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ella espera</a:t>
            </a:r>
          </a:p>
        </p:txBody>
      </p:sp>
      <p:sp>
        <p:nvSpPr>
          <p:cNvPr id="13434" name="Rectangle 149"/>
          <p:cNvSpPr>
            <a:spLocks noChangeArrowheads="1"/>
          </p:cNvSpPr>
          <p:nvPr/>
        </p:nvSpPr>
        <p:spPr bwMode="auto">
          <a:xfrm rot="10800000">
            <a:off x="5486400" y="2895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keyboard</a:t>
            </a:r>
          </a:p>
        </p:txBody>
      </p:sp>
      <p:sp>
        <p:nvSpPr>
          <p:cNvPr id="13435" name="Rectangle 150"/>
          <p:cNvSpPr>
            <a:spLocks noChangeArrowheads="1"/>
          </p:cNvSpPr>
          <p:nvPr/>
        </p:nvSpPr>
        <p:spPr bwMode="auto">
          <a:xfrm rot="10800000">
            <a:off x="5486400" y="4191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they teach</a:t>
            </a:r>
          </a:p>
        </p:txBody>
      </p:sp>
      <p:sp>
        <p:nvSpPr>
          <p:cNvPr id="13436" name="Rectangle 151"/>
          <p:cNvSpPr>
            <a:spLocks noChangeArrowheads="1"/>
          </p:cNvSpPr>
          <p:nvPr/>
        </p:nvSpPr>
        <p:spPr bwMode="auto">
          <a:xfrm rot="10800000">
            <a:off x="4191000" y="4191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they answer</a:t>
            </a:r>
          </a:p>
        </p:txBody>
      </p:sp>
      <p:sp>
        <p:nvSpPr>
          <p:cNvPr id="13437" name="Rectangle 152"/>
          <p:cNvSpPr>
            <a:spLocks noChangeArrowheads="1"/>
          </p:cNvSpPr>
          <p:nvPr/>
        </p:nvSpPr>
        <p:spPr bwMode="auto">
          <a:xfrm rot="10800000">
            <a:off x="2895600" y="4191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ella baila</a:t>
            </a:r>
          </a:p>
        </p:txBody>
      </p:sp>
      <p:sp>
        <p:nvSpPr>
          <p:cNvPr id="13438" name="Rectangle 153"/>
          <p:cNvSpPr>
            <a:spLocks noChangeArrowheads="1"/>
          </p:cNvSpPr>
          <p:nvPr/>
        </p:nvSpPr>
        <p:spPr bwMode="auto">
          <a:xfrm rot="10800000">
            <a:off x="1600200" y="4191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preguntas</a:t>
            </a:r>
          </a:p>
        </p:txBody>
      </p:sp>
      <p:sp>
        <p:nvSpPr>
          <p:cNvPr id="13439" name="Rectangle 154"/>
          <p:cNvSpPr>
            <a:spLocks noChangeArrowheads="1"/>
          </p:cNvSpPr>
          <p:nvPr/>
        </p:nvSpPr>
        <p:spPr bwMode="auto">
          <a:xfrm rot="10800000">
            <a:off x="1600200" y="2895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they have</a:t>
            </a:r>
          </a:p>
        </p:txBody>
      </p:sp>
      <p:sp>
        <p:nvSpPr>
          <p:cNvPr id="13440" name="Rectangle 155"/>
          <p:cNvSpPr>
            <a:spLocks noChangeArrowheads="1"/>
          </p:cNvSpPr>
          <p:nvPr/>
        </p:nvSpPr>
        <p:spPr bwMode="auto">
          <a:xfrm rot="10800000">
            <a:off x="2895600" y="2895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we look at/watch</a:t>
            </a:r>
          </a:p>
        </p:txBody>
      </p:sp>
      <p:sp>
        <p:nvSpPr>
          <p:cNvPr id="13441" name="Rectangle 156"/>
          <p:cNvSpPr>
            <a:spLocks noChangeArrowheads="1"/>
          </p:cNvSpPr>
          <p:nvPr/>
        </p:nvSpPr>
        <p:spPr bwMode="auto">
          <a:xfrm rot="10800000">
            <a:off x="4191000" y="2895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a lot</a:t>
            </a:r>
          </a:p>
        </p:txBody>
      </p:sp>
      <p:sp>
        <p:nvSpPr>
          <p:cNvPr id="13442" name="Rectangle 157"/>
          <p:cNvSpPr>
            <a:spLocks noChangeArrowheads="1"/>
          </p:cNvSpPr>
          <p:nvPr/>
        </p:nvSpPr>
        <p:spPr bwMode="auto">
          <a:xfrm>
            <a:off x="2895600" y="3810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100"/>
              <a:t>she dances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193</Words>
  <Application>Microsoft Macintosh PowerPoint</Application>
  <PresentationFormat>On-screen Show (4:3)</PresentationFormat>
  <Paragraphs>98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Chesterfield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Chesterfield County Public Schools</dc:creator>
  <cp:lastModifiedBy>Howard County</cp:lastModifiedBy>
  <cp:revision>13</cp:revision>
  <dcterms:created xsi:type="dcterms:W3CDTF">2014-01-15T11:03:36Z</dcterms:created>
  <dcterms:modified xsi:type="dcterms:W3CDTF">2014-01-15T11:03:47Z</dcterms:modified>
</cp:coreProperties>
</file>