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7" r:id="rId8"/>
    <p:sldId id="268" r:id="rId9"/>
    <p:sldId id="262" r:id="rId10"/>
    <p:sldId id="263" r:id="rId11"/>
    <p:sldId id="264" r:id="rId12"/>
    <p:sldId id="265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2913"/>
  </p:normalViewPr>
  <p:slideViewPr>
    <p:cSldViewPr snapToGrid="0" snapToObjects="1">
      <p:cViewPr varScale="1">
        <p:scale>
          <a:sx n="58" d="100"/>
          <a:sy n="58" d="100"/>
        </p:scale>
        <p:origin x="10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E9C6BE-006C-0242-8F26-ACCEB40CCE7A}" type="doc">
      <dgm:prSet loTypeId="urn:microsoft.com/office/officeart/2005/8/layout/venn2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550969-8D3E-4347-B2F9-94DF368F4775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sz="1400" dirty="0">
            <a:latin typeface="Arial"/>
          </a:endParaRPr>
        </a:p>
      </dgm:t>
    </dgm:pt>
    <dgm:pt modelId="{3C841BEC-3A19-EC4B-B624-9A29BC400AFA}" type="parTrans" cxnId="{803A96C7-D67C-9D41-A183-2C5918B33ABC}">
      <dgm:prSet/>
      <dgm:spPr/>
      <dgm:t>
        <a:bodyPr/>
        <a:lstStyle/>
        <a:p>
          <a:endParaRPr lang="en-US"/>
        </a:p>
      </dgm:t>
    </dgm:pt>
    <dgm:pt modelId="{EA5615F7-0C42-E146-8669-5D8CC021F59A}" type="sibTrans" cxnId="{803A96C7-D67C-9D41-A183-2C5918B33ABC}">
      <dgm:prSet/>
      <dgm:spPr/>
      <dgm:t>
        <a:bodyPr/>
        <a:lstStyle/>
        <a:p>
          <a:endParaRPr lang="en-US"/>
        </a:p>
      </dgm:t>
    </dgm:pt>
    <dgm:pt modelId="{1F13CBD6-7C3A-DE40-ABE2-F1A4C1D534A3}">
      <dgm:prSet phldrT="[Text]" custT="1"/>
      <dgm:spPr>
        <a:solidFill>
          <a:srgbClr val="8B6CB3"/>
        </a:solidFill>
      </dgm:spPr>
      <dgm:t>
        <a:bodyPr/>
        <a:lstStyle/>
        <a:p>
          <a:endParaRPr lang="en-US" sz="1400" dirty="0">
            <a:latin typeface="Arial"/>
          </a:endParaRPr>
        </a:p>
      </dgm:t>
    </dgm:pt>
    <dgm:pt modelId="{2BF375F7-E633-F94E-8870-F85D8B2EA268}" type="parTrans" cxnId="{4C0C6E78-3BC3-1C4F-B409-BAA073DC04D7}">
      <dgm:prSet/>
      <dgm:spPr/>
      <dgm:t>
        <a:bodyPr/>
        <a:lstStyle/>
        <a:p>
          <a:endParaRPr lang="en-US"/>
        </a:p>
      </dgm:t>
    </dgm:pt>
    <dgm:pt modelId="{7015519F-2F53-1D4F-A6FF-3DF4D860589E}" type="sibTrans" cxnId="{4C0C6E78-3BC3-1C4F-B409-BAA073DC04D7}">
      <dgm:prSet/>
      <dgm:spPr/>
      <dgm:t>
        <a:bodyPr/>
        <a:lstStyle/>
        <a:p>
          <a:endParaRPr lang="en-US"/>
        </a:p>
      </dgm:t>
    </dgm:pt>
    <dgm:pt modelId="{C327F795-90A4-8E46-83D8-0E2230DA711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en-US" sz="1400" dirty="0">
            <a:solidFill>
              <a:schemeClr val="tx1"/>
            </a:solidFill>
            <a:latin typeface="Arial"/>
          </a:endParaRPr>
        </a:p>
      </dgm:t>
    </dgm:pt>
    <dgm:pt modelId="{B30E6EDB-0103-7941-A9CB-5699583E8887}" type="sibTrans" cxnId="{4FE90BC5-23E4-B343-854B-D0F892F6C73E}">
      <dgm:prSet/>
      <dgm:spPr/>
      <dgm:t>
        <a:bodyPr/>
        <a:lstStyle/>
        <a:p>
          <a:endParaRPr lang="en-US"/>
        </a:p>
      </dgm:t>
    </dgm:pt>
    <dgm:pt modelId="{ABFA5688-EE26-364F-BBE1-3D9F53C206CA}" type="parTrans" cxnId="{4FE90BC5-23E4-B343-854B-D0F892F6C73E}">
      <dgm:prSet/>
      <dgm:spPr/>
      <dgm:t>
        <a:bodyPr/>
        <a:lstStyle/>
        <a:p>
          <a:endParaRPr lang="en-US"/>
        </a:p>
      </dgm:t>
    </dgm:pt>
    <dgm:pt modelId="{575B876D-B3A9-FC40-9273-9442DE4D2F4B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sz="1400" dirty="0">
            <a:solidFill>
              <a:schemeClr val="tx1"/>
            </a:solidFill>
            <a:latin typeface="Arial"/>
          </a:endParaRPr>
        </a:p>
      </dgm:t>
    </dgm:pt>
    <dgm:pt modelId="{FD3C808C-79E5-C148-A01F-E41C4523B42B}" type="sibTrans" cxnId="{46C72974-CB6D-D541-B6DD-CC0A9D94A83B}">
      <dgm:prSet/>
      <dgm:spPr/>
      <dgm:t>
        <a:bodyPr/>
        <a:lstStyle/>
        <a:p>
          <a:endParaRPr lang="en-US"/>
        </a:p>
      </dgm:t>
    </dgm:pt>
    <dgm:pt modelId="{AA2854B9-67FA-D14C-8DBB-8A2ED91DABB6}" type="parTrans" cxnId="{46C72974-CB6D-D541-B6DD-CC0A9D94A83B}">
      <dgm:prSet/>
      <dgm:spPr/>
      <dgm:t>
        <a:bodyPr/>
        <a:lstStyle/>
        <a:p>
          <a:endParaRPr lang="en-US"/>
        </a:p>
      </dgm:t>
    </dgm:pt>
    <dgm:pt modelId="{45A59FC5-A9BD-174F-BC5A-6F4A8995EC00}" type="pres">
      <dgm:prSet presAssocID="{2DE9C6BE-006C-0242-8F26-ACCEB40CCE7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09B33C-517E-EE45-B8A9-A3ADC4F2D4D4}" type="pres">
      <dgm:prSet presAssocID="{2DE9C6BE-006C-0242-8F26-ACCEB40CCE7A}" presName="comp1" presStyleCnt="0"/>
      <dgm:spPr/>
    </dgm:pt>
    <dgm:pt modelId="{E8EBA6EB-E408-614F-939D-32EDF32DD91C}" type="pres">
      <dgm:prSet presAssocID="{2DE9C6BE-006C-0242-8F26-ACCEB40CCE7A}" presName="circle1" presStyleLbl="node1" presStyleIdx="0" presStyleCnt="4"/>
      <dgm:spPr/>
      <dgm:t>
        <a:bodyPr/>
        <a:lstStyle/>
        <a:p>
          <a:endParaRPr lang="en-US"/>
        </a:p>
      </dgm:t>
    </dgm:pt>
    <dgm:pt modelId="{283D3694-4BE1-6348-A862-459D6F1F4118}" type="pres">
      <dgm:prSet presAssocID="{2DE9C6BE-006C-0242-8F26-ACCEB40CCE7A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0103F-32F2-8840-816A-1D2C0C8F6247}" type="pres">
      <dgm:prSet presAssocID="{2DE9C6BE-006C-0242-8F26-ACCEB40CCE7A}" presName="comp2" presStyleCnt="0"/>
      <dgm:spPr/>
    </dgm:pt>
    <dgm:pt modelId="{EACB6A41-EB48-BA4A-AC96-7BF6CEE0B0EF}" type="pres">
      <dgm:prSet presAssocID="{2DE9C6BE-006C-0242-8F26-ACCEB40CCE7A}" presName="circle2" presStyleLbl="node1" presStyleIdx="1" presStyleCnt="4"/>
      <dgm:spPr/>
      <dgm:t>
        <a:bodyPr/>
        <a:lstStyle/>
        <a:p>
          <a:endParaRPr lang="en-US"/>
        </a:p>
      </dgm:t>
    </dgm:pt>
    <dgm:pt modelId="{CBCEC335-4EDF-364C-882B-2EF8C1D7C6FA}" type="pres">
      <dgm:prSet presAssocID="{2DE9C6BE-006C-0242-8F26-ACCEB40CCE7A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548F0C-9B06-3849-9E25-383B9C819BD7}" type="pres">
      <dgm:prSet presAssocID="{2DE9C6BE-006C-0242-8F26-ACCEB40CCE7A}" presName="comp3" presStyleCnt="0"/>
      <dgm:spPr/>
    </dgm:pt>
    <dgm:pt modelId="{68AAF0AB-2CD4-9640-A105-911F0E13C971}" type="pres">
      <dgm:prSet presAssocID="{2DE9C6BE-006C-0242-8F26-ACCEB40CCE7A}" presName="circle3" presStyleLbl="node1" presStyleIdx="2" presStyleCnt="4"/>
      <dgm:spPr/>
      <dgm:t>
        <a:bodyPr/>
        <a:lstStyle/>
        <a:p>
          <a:endParaRPr lang="en-US"/>
        </a:p>
      </dgm:t>
    </dgm:pt>
    <dgm:pt modelId="{94DCBD4A-257D-ED4B-A844-5ADCA0FDD948}" type="pres">
      <dgm:prSet presAssocID="{2DE9C6BE-006C-0242-8F26-ACCEB40CCE7A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21E87E-D125-5C4E-9289-09CD3BD5F39B}" type="pres">
      <dgm:prSet presAssocID="{2DE9C6BE-006C-0242-8F26-ACCEB40CCE7A}" presName="comp4" presStyleCnt="0"/>
      <dgm:spPr/>
    </dgm:pt>
    <dgm:pt modelId="{9C423391-9579-3742-BC48-73035A478DE9}" type="pres">
      <dgm:prSet presAssocID="{2DE9C6BE-006C-0242-8F26-ACCEB40CCE7A}" presName="circle4" presStyleLbl="node1" presStyleIdx="3" presStyleCnt="4"/>
      <dgm:spPr/>
      <dgm:t>
        <a:bodyPr/>
        <a:lstStyle/>
        <a:p>
          <a:endParaRPr lang="en-US"/>
        </a:p>
      </dgm:t>
    </dgm:pt>
    <dgm:pt modelId="{8534207D-F4EF-B145-A5C6-24FFB3765FE3}" type="pres">
      <dgm:prSet presAssocID="{2DE9C6BE-006C-0242-8F26-ACCEB40CCE7A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FD7B19-1F6A-0E4C-9BA4-DF6485994FDA}" type="presOf" srcId="{C327F795-90A4-8E46-83D8-0E2230DA7118}" destId="{EACB6A41-EB48-BA4A-AC96-7BF6CEE0B0EF}" srcOrd="0" destOrd="0" presId="urn:microsoft.com/office/officeart/2005/8/layout/venn2"/>
    <dgm:cxn modelId="{4FE90BC5-23E4-B343-854B-D0F892F6C73E}" srcId="{2DE9C6BE-006C-0242-8F26-ACCEB40CCE7A}" destId="{C327F795-90A4-8E46-83D8-0E2230DA7118}" srcOrd="1" destOrd="0" parTransId="{ABFA5688-EE26-364F-BBE1-3D9F53C206CA}" sibTransId="{B30E6EDB-0103-7941-A9CB-5699583E8887}"/>
    <dgm:cxn modelId="{BBBE2ADD-6836-3F46-9014-9C6350262EC5}" type="presOf" srcId="{2DE9C6BE-006C-0242-8F26-ACCEB40CCE7A}" destId="{45A59FC5-A9BD-174F-BC5A-6F4A8995EC00}" srcOrd="0" destOrd="0" presId="urn:microsoft.com/office/officeart/2005/8/layout/venn2"/>
    <dgm:cxn modelId="{14DDCB77-7074-6945-AA70-6424BAC534A5}" type="presOf" srcId="{1F13CBD6-7C3A-DE40-ABE2-F1A4C1D534A3}" destId="{9C423391-9579-3742-BC48-73035A478DE9}" srcOrd="0" destOrd="0" presId="urn:microsoft.com/office/officeart/2005/8/layout/venn2"/>
    <dgm:cxn modelId="{803A96C7-D67C-9D41-A183-2C5918B33ABC}" srcId="{2DE9C6BE-006C-0242-8F26-ACCEB40CCE7A}" destId="{09550969-8D3E-4347-B2F9-94DF368F4775}" srcOrd="2" destOrd="0" parTransId="{3C841BEC-3A19-EC4B-B624-9A29BC400AFA}" sibTransId="{EA5615F7-0C42-E146-8669-5D8CC021F59A}"/>
    <dgm:cxn modelId="{46C72974-CB6D-D541-B6DD-CC0A9D94A83B}" srcId="{2DE9C6BE-006C-0242-8F26-ACCEB40CCE7A}" destId="{575B876D-B3A9-FC40-9273-9442DE4D2F4B}" srcOrd="0" destOrd="0" parTransId="{AA2854B9-67FA-D14C-8DBB-8A2ED91DABB6}" sibTransId="{FD3C808C-79E5-C148-A01F-E41C4523B42B}"/>
    <dgm:cxn modelId="{6E82404A-5C9F-924E-B848-7AE27CD8F75D}" type="presOf" srcId="{09550969-8D3E-4347-B2F9-94DF368F4775}" destId="{94DCBD4A-257D-ED4B-A844-5ADCA0FDD948}" srcOrd="1" destOrd="0" presId="urn:microsoft.com/office/officeart/2005/8/layout/venn2"/>
    <dgm:cxn modelId="{D3E64D7D-9F75-6649-AAAB-256F47E0399E}" type="presOf" srcId="{C327F795-90A4-8E46-83D8-0E2230DA7118}" destId="{CBCEC335-4EDF-364C-882B-2EF8C1D7C6FA}" srcOrd="1" destOrd="0" presId="urn:microsoft.com/office/officeart/2005/8/layout/venn2"/>
    <dgm:cxn modelId="{2F814BA0-D460-7849-87D1-8D7ABD6E2E93}" type="presOf" srcId="{09550969-8D3E-4347-B2F9-94DF368F4775}" destId="{68AAF0AB-2CD4-9640-A105-911F0E13C971}" srcOrd="0" destOrd="0" presId="urn:microsoft.com/office/officeart/2005/8/layout/venn2"/>
    <dgm:cxn modelId="{4C0C6E78-3BC3-1C4F-B409-BAA073DC04D7}" srcId="{2DE9C6BE-006C-0242-8F26-ACCEB40CCE7A}" destId="{1F13CBD6-7C3A-DE40-ABE2-F1A4C1D534A3}" srcOrd="3" destOrd="0" parTransId="{2BF375F7-E633-F94E-8870-F85D8B2EA268}" sibTransId="{7015519F-2F53-1D4F-A6FF-3DF4D860589E}"/>
    <dgm:cxn modelId="{519C65D3-7ECF-A741-973B-A02C64D0315A}" type="presOf" srcId="{575B876D-B3A9-FC40-9273-9442DE4D2F4B}" destId="{E8EBA6EB-E408-614F-939D-32EDF32DD91C}" srcOrd="0" destOrd="0" presId="urn:microsoft.com/office/officeart/2005/8/layout/venn2"/>
    <dgm:cxn modelId="{57033DE9-1375-AD4A-ABD4-6939A5EBB630}" type="presOf" srcId="{575B876D-B3A9-FC40-9273-9442DE4D2F4B}" destId="{283D3694-4BE1-6348-A862-459D6F1F4118}" srcOrd="1" destOrd="0" presId="urn:microsoft.com/office/officeart/2005/8/layout/venn2"/>
    <dgm:cxn modelId="{78437DA6-5191-1D4F-AC0F-9C383EEFE85A}" type="presOf" srcId="{1F13CBD6-7C3A-DE40-ABE2-F1A4C1D534A3}" destId="{8534207D-F4EF-B145-A5C6-24FFB3765FE3}" srcOrd="1" destOrd="0" presId="urn:microsoft.com/office/officeart/2005/8/layout/venn2"/>
    <dgm:cxn modelId="{D1983C41-46E5-F44B-86E3-AC561E97DDEC}" type="presParOf" srcId="{45A59FC5-A9BD-174F-BC5A-6F4A8995EC00}" destId="{C509B33C-517E-EE45-B8A9-A3ADC4F2D4D4}" srcOrd="0" destOrd="0" presId="urn:microsoft.com/office/officeart/2005/8/layout/venn2"/>
    <dgm:cxn modelId="{A23AA0C5-5122-2B47-A2BB-931B3B85C9A5}" type="presParOf" srcId="{C509B33C-517E-EE45-B8A9-A3ADC4F2D4D4}" destId="{E8EBA6EB-E408-614F-939D-32EDF32DD91C}" srcOrd="0" destOrd="0" presId="urn:microsoft.com/office/officeart/2005/8/layout/venn2"/>
    <dgm:cxn modelId="{C59A499A-3151-3D4A-BB3F-50A70772A587}" type="presParOf" srcId="{C509B33C-517E-EE45-B8A9-A3ADC4F2D4D4}" destId="{283D3694-4BE1-6348-A862-459D6F1F4118}" srcOrd="1" destOrd="0" presId="urn:microsoft.com/office/officeart/2005/8/layout/venn2"/>
    <dgm:cxn modelId="{22A7FE71-3253-CE4A-954B-9543C44BC1DF}" type="presParOf" srcId="{45A59FC5-A9BD-174F-BC5A-6F4A8995EC00}" destId="{F720103F-32F2-8840-816A-1D2C0C8F6247}" srcOrd="1" destOrd="0" presId="urn:microsoft.com/office/officeart/2005/8/layout/venn2"/>
    <dgm:cxn modelId="{FD8E9D23-7953-8E45-A70D-10F8CCC3DA9E}" type="presParOf" srcId="{F720103F-32F2-8840-816A-1D2C0C8F6247}" destId="{EACB6A41-EB48-BA4A-AC96-7BF6CEE0B0EF}" srcOrd="0" destOrd="0" presId="urn:microsoft.com/office/officeart/2005/8/layout/venn2"/>
    <dgm:cxn modelId="{3D34631A-9ACB-8545-A511-BE63F9A006AB}" type="presParOf" srcId="{F720103F-32F2-8840-816A-1D2C0C8F6247}" destId="{CBCEC335-4EDF-364C-882B-2EF8C1D7C6FA}" srcOrd="1" destOrd="0" presId="urn:microsoft.com/office/officeart/2005/8/layout/venn2"/>
    <dgm:cxn modelId="{8C61C060-2530-8848-AC15-ADB44B4AA34E}" type="presParOf" srcId="{45A59FC5-A9BD-174F-BC5A-6F4A8995EC00}" destId="{55548F0C-9B06-3849-9E25-383B9C819BD7}" srcOrd="2" destOrd="0" presId="urn:microsoft.com/office/officeart/2005/8/layout/venn2"/>
    <dgm:cxn modelId="{1CB1DA25-DEC0-524E-BD31-8D97F051DFAA}" type="presParOf" srcId="{55548F0C-9B06-3849-9E25-383B9C819BD7}" destId="{68AAF0AB-2CD4-9640-A105-911F0E13C971}" srcOrd="0" destOrd="0" presId="urn:microsoft.com/office/officeart/2005/8/layout/venn2"/>
    <dgm:cxn modelId="{89CCE58A-5A2D-854F-921F-4CD003EECBA7}" type="presParOf" srcId="{55548F0C-9B06-3849-9E25-383B9C819BD7}" destId="{94DCBD4A-257D-ED4B-A844-5ADCA0FDD948}" srcOrd="1" destOrd="0" presId="urn:microsoft.com/office/officeart/2005/8/layout/venn2"/>
    <dgm:cxn modelId="{74DFC98E-F1EC-6847-AB4C-308BF773542A}" type="presParOf" srcId="{45A59FC5-A9BD-174F-BC5A-6F4A8995EC00}" destId="{1621E87E-D125-5C4E-9289-09CD3BD5F39B}" srcOrd="3" destOrd="0" presId="urn:microsoft.com/office/officeart/2005/8/layout/venn2"/>
    <dgm:cxn modelId="{52A7AF93-564C-8E4E-AC32-8F9A12956B24}" type="presParOf" srcId="{1621E87E-D125-5C4E-9289-09CD3BD5F39B}" destId="{9C423391-9579-3742-BC48-73035A478DE9}" srcOrd="0" destOrd="0" presId="urn:microsoft.com/office/officeart/2005/8/layout/venn2"/>
    <dgm:cxn modelId="{1BBBCB63-61BD-9C47-846D-8793C3465541}" type="presParOf" srcId="{1621E87E-D125-5C4E-9289-09CD3BD5F39B}" destId="{8534207D-F4EF-B145-A5C6-24FFB3765FE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2487DA1-7558-6C46-8A48-D2A238BA3315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FAD39F-4E3D-5E4F-9B94-672FA1E0B3E9}">
      <dgm:prSet phldrT="[Text]"/>
      <dgm:spPr/>
      <dgm:t>
        <a:bodyPr/>
        <a:lstStyle/>
        <a:p>
          <a:endParaRPr lang="en-US" dirty="0"/>
        </a:p>
      </dgm:t>
    </dgm:pt>
    <dgm:pt modelId="{DEC58EF4-C804-4940-8CDE-FF990E4F33B2}" type="parTrans" cxnId="{4415C447-F3B4-444D-9AD2-F9D610E6E59D}">
      <dgm:prSet/>
      <dgm:spPr/>
      <dgm:t>
        <a:bodyPr/>
        <a:lstStyle/>
        <a:p>
          <a:endParaRPr lang="en-US"/>
        </a:p>
      </dgm:t>
    </dgm:pt>
    <dgm:pt modelId="{943FB8C8-49EB-2B4B-A6F0-778816338F40}" type="sibTrans" cxnId="{4415C447-F3B4-444D-9AD2-F9D610E6E59D}">
      <dgm:prSet/>
      <dgm:spPr/>
      <dgm:t>
        <a:bodyPr/>
        <a:lstStyle/>
        <a:p>
          <a:endParaRPr lang="en-US"/>
        </a:p>
      </dgm:t>
    </dgm:pt>
    <dgm:pt modelId="{DA624F08-F02F-A044-9925-27E7D58F85E1}">
      <dgm:prSet phldrT="[Text]"/>
      <dgm:spPr/>
      <dgm:t>
        <a:bodyPr/>
        <a:lstStyle/>
        <a:p>
          <a:endParaRPr lang="en-US" dirty="0"/>
        </a:p>
      </dgm:t>
    </dgm:pt>
    <dgm:pt modelId="{A0523305-4B89-1A47-B37F-7BD4E8A4D112}" type="parTrans" cxnId="{0A6571B1-9221-024A-B1F7-5AF6F05BDD54}">
      <dgm:prSet/>
      <dgm:spPr/>
      <dgm:t>
        <a:bodyPr/>
        <a:lstStyle/>
        <a:p>
          <a:endParaRPr lang="en-US"/>
        </a:p>
      </dgm:t>
    </dgm:pt>
    <dgm:pt modelId="{68DBEEBB-C94F-3948-8DF0-2403B5B2321C}" type="sibTrans" cxnId="{0A6571B1-9221-024A-B1F7-5AF6F05BDD54}">
      <dgm:prSet/>
      <dgm:spPr/>
      <dgm:t>
        <a:bodyPr/>
        <a:lstStyle/>
        <a:p>
          <a:endParaRPr lang="en-US"/>
        </a:p>
      </dgm:t>
    </dgm:pt>
    <dgm:pt modelId="{BB7E4551-1DEC-FE40-9326-8231A30876EB}">
      <dgm:prSet phldrT="[Text]"/>
      <dgm:spPr/>
      <dgm:t>
        <a:bodyPr/>
        <a:lstStyle/>
        <a:p>
          <a:endParaRPr lang="en-US" dirty="0"/>
        </a:p>
      </dgm:t>
    </dgm:pt>
    <dgm:pt modelId="{8C49737D-1C79-A64B-9AA2-91B3E0F82A02}" type="parTrans" cxnId="{C7CB6E74-8281-BB4F-BF98-33F5D1E2B097}">
      <dgm:prSet/>
      <dgm:spPr/>
      <dgm:t>
        <a:bodyPr/>
        <a:lstStyle/>
        <a:p>
          <a:endParaRPr lang="en-US"/>
        </a:p>
      </dgm:t>
    </dgm:pt>
    <dgm:pt modelId="{47F96F60-F59C-CD46-8145-97A0F1BF6C4A}" type="sibTrans" cxnId="{C7CB6E74-8281-BB4F-BF98-33F5D1E2B097}">
      <dgm:prSet/>
      <dgm:spPr/>
      <dgm:t>
        <a:bodyPr/>
        <a:lstStyle/>
        <a:p>
          <a:endParaRPr lang="en-US"/>
        </a:p>
      </dgm:t>
    </dgm:pt>
    <dgm:pt modelId="{79F15C44-FC72-1C40-BB15-AFDF8BAB78F8}">
      <dgm:prSet phldrT="[Text]"/>
      <dgm:spPr/>
      <dgm:t>
        <a:bodyPr/>
        <a:lstStyle/>
        <a:p>
          <a:endParaRPr lang="en-US" dirty="0"/>
        </a:p>
      </dgm:t>
    </dgm:pt>
    <dgm:pt modelId="{8635634B-BB20-8746-A0DA-ADF519AC47C9}" type="parTrans" cxnId="{3B31D580-338E-4F44-8968-C5B143B17524}">
      <dgm:prSet/>
      <dgm:spPr/>
      <dgm:t>
        <a:bodyPr/>
        <a:lstStyle/>
        <a:p>
          <a:endParaRPr lang="en-US"/>
        </a:p>
      </dgm:t>
    </dgm:pt>
    <dgm:pt modelId="{7AFBF335-56CB-BF45-A7A4-13B1CE81D978}" type="sibTrans" cxnId="{3B31D580-338E-4F44-8968-C5B143B17524}">
      <dgm:prSet/>
      <dgm:spPr/>
      <dgm:t>
        <a:bodyPr/>
        <a:lstStyle/>
        <a:p>
          <a:endParaRPr lang="en-US"/>
        </a:p>
      </dgm:t>
    </dgm:pt>
    <dgm:pt modelId="{0698AF0E-FD3B-6A4B-8FD9-956924F78422}">
      <dgm:prSet phldrT="[Text]"/>
      <dgm:spPr/>
      <dgm:t>
        <a:bodyPr/>
        <a:lstStyle/>
        <a:p>
          <a:endParaRPr lang="en-US" dirty="0"/>
        </a:p>
      </dgm:t>
    </dgm:pt>
    <dgm:pt modelId="{F3DD7A6B-2EED-8F42-87DA-B3A494F65FCA}" type="parTrans" cxnId="{545BC489-11EB-1441-BD49-C7737E088751}">
      <dgm:prSet/>
      <dgm:spPr/>
      <dgm:t>
        <a:bodyPr/>
        <a:lstStyle/>
        <a:p>
          <a:endParaRPr lang="en-US"/>
        </a:p>
      </dgm:t>
    </dgm:pt>
    <dgm:pt modelId="{7CB6AF40-D457-5E4F-A701-3F1A81828805}" type="sibTrans" cxnId="{545BC489-11EB-1441-BD49-C7737E088751}">
      <dgm:prSet/>
      <dgm:spPr/>
      <dgm:t>
        <a:bodyPr/>
        <a:lstStyle/>
        <a:p>
          <a:endParaRPr lang="en-US"/>
        </a:p>
      </dgm:t>
    </dgm:pt>
    <dgm:pt modelId="{8121F1E9-E1E7-C043-8746-EEE08FDDA0CF}">
      <dgm:prSet phldrT="[Text]"/>
      <dgm:spPr/>
      <dgm:t>
        <a:bodyPr/>
        <a:lstStyle/>
        <a:p>
          <a:endParaRPr lang="en-US"/>
        </a:p>
      </dgm:t>
    </dgm:pt>
    <dgm:pt modelId="{62F055C6-984E-6D48-A4CB-B594A5E14A7F}" type="parTrans" cxnId="{BDFFDA4E-7134-FB45-B82D-766706087E79}">
      <dgm:prSet/>
      <dgm:spPr/>
      <dgm:t>
        <a:bodyPr/>
        <a:lstStyle/>
        <a:p>
          <a:endParaRPr lang="en-US"/>
        </a:p>
      </dgm:t>
    </dgm:pt>
    <dgm:pt modelId="{DD468656-E785-A844-AAEE-2A3D5B7368FF}" type="sibTrans" cxnId="{BDFFDA4E-7134-FB45-B82D-766706087E79}">
      <dgm:prSet/>
      <dgm:spPr/>
      <dgm:t>
        <a:bodyPr/>
        <a:lstStyle/>
        <a:p>
          <a:endParaRPr lang="en-US"/>
        </a:p>
      </dgm:t>
    </dgm:pt>
    <dgm:pt modelId="{C0A997D8-EC67-634F-AF4A-3D1D7039FE56}">
      <dgm:prSet phldrT="[Text]"/>
      <dgm:spPr/>
      <dgm:t>
        <a:bodyPr/>
        <a:lstStyle/>
        <a:p>
          <a:endParaRPr lang="en-US"/>
        </a:p>
      </dgm:t>
    </dgm:pt>
    <dgm:pt modelId="{5FAF58DD-B849-EE4B-9EC0-6B4C9BAA4F9E}" type="parTrans" cxnId="{069846B5-30B8-9243-87CF-F49015B59FF5}">
      <dgm:prSet/>
      <dgm:spPr/>
      <dgm:t>
        <a:bodyPr/>
        <a:lstStyle/>
        <a:p>
          <a:endParaRPr lang="en-US"/>
        </a:p>
      </dgm:t>
    </dgm:pt>
    <dgm:pt modelId="{0BC6AD8D-2A2C-D543-8803-16753663716A}" type="sibTrans" cxnId="{069846B5-30B8-9243-87CF-F49015B59FF5}">
      <dgm:prSet/>
      <dgm:spPr/>
      <dgm:t>
        <a:bodyPr/>
        <a:lstStyle/>
        <a:p>
          <a:endParaRPr lang="en-US"/>
        </a:p>
      </dgm:t>
    </dgm:pt>
    <dgm:pt modelId="{81CF0709-933A-A848-AD93-D029EAA2B640}">
      <dgm:prSet phldrT="[Text]"/>
      <dgm:spPr/>
      <dgm:t>
        <a:bodyPr/>
        <a:lstStyle/>
        <a:p>
          <a:endParaRPr lang="en-US" dirty="0"/>
        </a:p>
      </dgm:t>
    </dgm:pt>
    <dgm:pt modelId="{D1B222F8-445F-524B-B5A6-3E65B725CB44}" type="parTrans" cxnId="{4F867B56-5118-934F-8BDA-4FF3BA3E408B}">
      <dgm:prSet/>
      <dgm:spPr/>
      <dgm:t>
        <a:bodyPr/>
        <a:lstStyle/>
        <a:p>
          <a:endParaRPr lang="en-US"/>
        </a:p>
      </dgm:t>
    </dgm:pt>
    <dgm:pt modelId="{6515F5F0-EA41-FD44-8746-D27349D15F04}" type="sibTrans" cxnId="{4F867B56-5118-934F-8BDA-4FF3BA3E408B}">
      <dgm:prSet/>
      <dgm:spPr/>
      <dgm:t>
        <a:bodyPr/>
        <a:lstStyle/>
        <a:p>
          <a:endParaRPr lang="en-US"/>
        </a:p>
      </dgm:t>
    </dgm:pt>
    <dgm:pt modelId="{F2B4C3F3-3E77-FC4E-BDB7-432D6A879282}">
      <dgm:prSet phldrT="[Text]"/>
      <dgm:spPr/>
      <dgm:t>
        <a:bodyPr/>
        <a:lstStyle/>
        <a:p>
          <a:endParaRPr lang="en-US"/>
        </a:p>
      </dgm:t>
    </dgm:pt>
    <dgm:pt modelId="{A7DB2BDA-9854-B34D-88D3-FA19A3D529F9}" type="parTrans" cxnId="{628FAAD5-2507-9341-898C-8999AA2F1354}">
      <dgm:prSet/>
      <dgm:spPr/>
      <dgm:t>
        <a:bodyPr/>
        <a:lstStyle/>
        <a:p>
          <a:endParaRPr lang="en-US"/>
        </a:p>
      </dgm:t>
    </dgm:pt>
    <dgm:pt modelId="{1496A1FB-7AFC-8049-B7B7-629B7CED37E5}" type="sibTrans" cxnId="{628FAAD5-2507-9341-898C-8999AA2F1354}">
      <dgm:prSet/>
      <dgm:spPr/>
      <dgm:t>
        <a:bodyPr/>
        <a:lstStyle/>
        <a:p>
          <a:endParaRPr lang="en-US"/>
        </a:p>
      </dgm:t>
    </dgm:pt>
    <dgm:pt modelId="{A316733B-39C9-884E-B7F3-347443C47591}">
      <dgm:prSet phldrT="[Text]"/>
      <dgm:spPr/>
      <dgm:t>
        <a:bodyPr/>
        <a:lstStyle/>
        <a:p>
          <a:endParaRPr lang="en-US"/>
        </a:p>
      </dgm:t>
    </dgm:pt>
    <dgm:pt modelId="{521C00A2-8855-6345-80A8-DAAFDFF0E333}" type="parTrans" cxnId="{8624C07F-BE18-2943-BAB3-F2E4B32AB699}">
      <dgm:prSet/>
      <dgm:spPr/>
      <dgm:t>
        <a:bodyPr/>
        <a:lstStyle/>
        <a:p>
          <a:endParaRPr lang="en-US"/>
        </a:p>
      </dgm:t>
    </dgm:pt>
    <dgm:pt modelId="{3FAFE011-BB90-CC45-BFC9-FC56683D58C5}" type="sibTrans" cxnId="{8624C07F-BE18-2943-BAB3-F2E4B32AB699}">
      <dgm:prSet/>
      <dgm:spPr/>
      <dgm:t>
        <a:bodyPr/>
        <a:lstStyle/>
        <a:p>
          <a:endParaRPr lang="en-US"/>
        </a:p>
      </dgm:t>
    </dgm:pt>
    <dgm:pt modelId="{95E588C6-AA34-9F4D-AD7C-B7545950DA62}" type="pres">
      <dgm:prSet presAssocID="{02487DA1-7558-6C46-8A48-D2A238BA331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35A224-DBCD-7E47-809B-988A06769474}" type="pres">
      <dgm:prSet presAssocID="{9BFAD39F-4E3D-5E4F-9B94-672FA1E0B3E9}" presName="composite" presStyleCnt="0"/>
      <dgm:spPr/>
    </dgm:pt>
    <dgm:pt modelId="{FAD0BC9A-7AFD-424E-B60B-D9F18C11E479}" type="pres">
      <dgm:prSet presAssocID="{9BFAD39F-4E3D-5E4F-9B94-672FA1E0B3E9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B48E2-D479-A140-AF95-25B8C4396D40}" type="pres">
      <dgm:prSet presAssocID="{9BFAD39F-4E3D-5E4F-9B94-672FA1E0B3E9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9A2955-C862-6344-9B01-321D297C9516}" type="pres">
      <dgm:prSet presAssocID="{943FB8C8-49EB-2B4B-A6F0-778816338F40}" presName="sp" presStyleCnt="0"/>
      <dgm:spPr/>
    </dgm:pt>
    <dgm:pt modelId="{EE4F7841-8F2E-0C4B-8143-42F931F0F867}" type="pres">
      <dgm:prSet presAssocID="{81CF0709-933A-A848-AD93-D029EAA2B640}" presName="composite" presStyleCnt="0"/>
      <dgm:spPr/>
    </dgm:pt>
    <dgm:pt modelId="{E65F08AD-8E7A-4C45-999E-9B2D4DCAE579}" type="pres">
      <dgm:prSet presAssocID="{81CF0709-933A-A848-AD93-D029EAA2B640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62ECE-E493-314B-A648-C52E3E3A0DDB}" type="pres">
      <dgm:prSet presAssocID="{81CF0709-933A-A848-AD93-D029EAA2B640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DE87C-9D0F-FA4F-AB5E-FCF97BE2C1D2}" type="pres">
      <dgm:prSet presAssocID="{6515F5F0-EA41-FD44-8746-D27349D15F04}" presName="sp" presStyleCnt="0"/>
      <dgm:spPr/>
    </dgm:pt>
    <dgm:pt modelId="{8D6D1DF7-6342-754B-97C2-261F77466675}" type="pres">
      <dgm:prSet presAssocID="{DA624F08-F02F-A044-9925-27E7D58F85E1}" presName="composite" presStyleCnt="0"/>
      <dgm:spPr/>
    </dgm:pt>
    <dgm:pt modelId="{66C55F22-B36D-E040-8895-2DB6D3066308}" type="pres">
      <dgm:prSet presAssocID="{DA624F08-F02F-A044-9925-27E7D58F85E1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A9936-4027-0340-9F5D-0F16D96D0252}" type="pres">
      <dgm:prSet presAssocID="{DA624F08-F02F-A044-9925-27E7D58F85E1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0817B-362C-5F4E-8525-C0D9C2A9B2A1}" type="pres">
      <dgm:prSet presAssocID="{68DBEEBB-C94F-3948-8DF0-2403B5B2321C}" presName="sp" presStyleCnt="0"/>
      <dgm:spPr/>
    </dgm:pt>
    <dgm:pt modelId="{625CD569-9E6C-F44A-A725-477F51943CAB}" type="pres">
      <dgm:prSet presAssocID="{BB7E4551-1DEC-FE40-9326-8231A30876EB}" presName="composite" presStyleCnt="0"/>
      <dgm:spPr/>
    </dgm:pt>
    <dgm:pt modelId="{D6214F49-248B-DD4B-A764-578F721F7568}" type="pres">
      <dgm:prSet presAssocID="{BB7E4551-1DEC-FE40-9326-8231A30876EB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66FDD-4A65-CD46-A4FB-6337CC2A5E3B}" type="pres">
      <dgm:prSet presAssocID="{BB7E4551-1DEC-FE40-9326-8231A30876EB}" presName="descendantText" presStyleLbl="alignAcc1" presStyleIdx="3" presStyleCnt="6" custLinFactNeighborX="0" custLinFactNeighborY="1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EAE94-2B54-CB46-A849-C92D40510B85}" type="pres">
      <dgm:prSet presAssocID="{47F96F60-F59C-CD46-8145-97A0F1BF6C4A}" presName="sp" presStyleCnt="0"/>
      <dgm:spPr/>
    </dgm:pt>
    <dgm:pt modelId="{19C92665-2058-794E-BE35-379DA200CBB9}" type="pres">
      <dgm:prSet presAssocID="{79F15C44-FC72-1C40-BB15-AFDF8BAB78F8}" presName="composite" presStyleCnt="0"/>
      <dgm:spPr/>
    </dgm:pt>
    <dgm:pt modelId="{BE84441B-C712-1745-BD2F-FEDF198E2424}" type="pres">
      <dgm:prSet presAssocID="{79F15C44-FC72-1C40-BB15-AFDF8BAB78F8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08F87-3F5C-464A-8172-9036F47B3962}" type="pres">
      <dgm:prSet presAssocID="{79F15C44-FC72-1C40-BB15-AFDF8BAB78F8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3C1DB9-20F4-E041-B39B-68AFD1D6C5A6}" type="pres">
      <dgm:prSet presAssocID="{7AFBF335-56CB-BF45-A7A4-13B1CE81D978}" presName="sp" presStyleCnt="0"/>
      <dgm:spPr/>
    </dgm:pt>
    <dgm:pt modelId="{971B7879-75A3-0E45-9135-D4723019D6F6}" type="pres">
      <dgm:prSet presAssocID="{0698AF0E-FD3B-6A4B-8FD9-956924F78422}" presName="composite" presStyleCnt="0"/>
      <dgm:spPr/>
    </dgm:pt>
    <dgm:pt modelId="{E52B9321-2FC0-514E-8C8C-FDD9ECF14AAF}" type="pres">
      <dgm:prSet presAssocID="{0698AF0E-FD3B-6A4B-8FD9-956924F78422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63147-9BBE-304F-821B-943F88CAB63B}" type="pres">
      <dgm:prSet presAssocID="{0698AF0E-FD3B-6A4B-8FD9-956924F78422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8FAAD5-2507-9341-898C-8999AA2F1354}" srcId="{81CF0709-933A-A848-AD93-D029EAA2B640}" destId="{F2B4C3F3-3E77-FC4E-BDB7-432D6A879282}" srcOrd="1" destOrd="0" parTransId="{A7DB2BDA-9854-B34D-88D3-FA19A3D529F9}" sibTransId="{1496A1FB-7AFC-8049-B7B7-629B7CED37E5}"/>
    <dgm:cxn modelId="{8624C07F-BE18-2943-BAB3-F2E4B32AB699}" srcId="{81CF0709-933A-A848-AD93-D029EAA2B640}" destId="{A316733B-39C9-884E-B7F3-347443C47591}" srcOrd="0" destOrd="0" parTransId="{521C00A2-8855-6345-80A8-DAAFDFF0E333}" sibTransId="{3FAFE011-BB90-CC45-BFC9-FC56683D58C5}"/>
    <dgm:cxn modelId="{3B31D580-338E-4F44-8968-C5B143B17524}" srcId="{02487DA1-7558-6C46-8A48-D2A238BA3315}" destId="{79F15C44-FC72-1C40-BB15-AFDF8BAB78F8}" srcOrd="4" destOrd="0" parTransId="{8635634B-BB20-8746-A0DA-ADF519AC47C9}" sibTransId="{7AFBF335-56CB-BF45-A7A4-13B1CE81D978}"/>
    <dgm:cxn modelId="{545BC489-11EB-1441-BD49-C7737E088751}" srcId="{02487DA1-7558-6C46-8A48-D2A238BA3315}" destId="{0698AF0E-FD3B-6A4B-8FD9-956924F78422}" srcOrd="5" destOrd="0" parTransId="{F3DD7A6B-2EED-8F42-87DA-B3A494F65FCA}" sibTransId="{7CB6AF40-D457-5E4F-A701-3F1A81828805}"/>
    <dgm:cxn modelId="{4CC76B81-AF68-C34A-A4CA-D65B63A08DF4}" type="presOf" srcId="{F2B4C3F3-3E77-FC4E-BDB7-432D6A879282}" destId="{B0662ECE-E493-314B-A648-C52E3E3A0DDB}" srcOrd="0" destOrd="1" presId="urn:microsoft.com/office/officeart/2005/8/layout/chevron2"/>
    <dgm:cxn modelId="{4415C447-F3B4-444D-9AD2-F9D610E6E59D}" srcId="{02487DA1-7558-6C46-8A48-D2A238BA3315}" destId="{9BFAD39F-4E3D-5E4F-9B94-672FA1E0B3E9}" srcOrd="0" destOrd="0" parTransId="{DEC58EF4-C804-4940-8CDE-FF990E4F33B2}" sibTransId="{943FB8C8-49EB-2B4B-A6F0-778816338F40}"/>
    <dgm:cxn modelId="{12860B52-648D-E74D-801E-AF6F95A3E0CD}" type="presOf" srcId="{BB7E4551-1DEC-FE40-9326-8231A30876EB}" destId="{D6214F49-248B-DD4B-A764-578F721F7568}" srcOrd="0" destOrd="0" presId="urn:microsoft.com/office/officeart/2005/8/layout/chevron2"/>
    <dgm:cxn modelId="{B2167BF3-78C3-C348-8322-7A873A511F49}" type="presOf" srcId="{9BFAD39F-4E3D-5E4F-9B94-672FA1E0B3E9}" destId="{FAD0BC9A-7AFD-424E-B60B-D9F18C11E479}" srcOrd="0" destOrd="0" presId="urn:microsoft.com/office/officeart/2005/8/layout/chevron2"/>
    <dgm:cxn modelId="{069846B5-30B8-9243-87CF-F49015B59FF5}" srcId="{0698AF0E-FD3B-6A4B-8FD9-956924F78422}" destId="{C0A997D8-EC67-634F-AF4A-3D1D7039FE56}" srcOrd="0" destOrd="0" parTransId="{5FAF58DD-B849-EE4B-9EC0-6B4C9BAA4F9E}" sibTransId="{0BC6AD8D-2A2C-D543-8803-16753663716A}"/>
    <dgm:cxn modelId="{BDFFDA4E-7134-FB45-B82D-766706087E79}" srcId="{79F15C44-FC72-1C40-BB15-AFDF8BAB78F8}" destId="{8121F1E9-E1E7-C043-8746-EEE08FDDA0CF}" srcOrd="0" destOrd="0" parTransId="{62F055C6-984E-6D48-A4CB-B594A5E14A7F}" sibTransId="{DD468656-E785-A844-AAEE-2A3D5B7368FF}"/>
    <dgm:cxn modelId="{0A6571B1-9221-024A-B1F7-5AF6F05BDD54}" srcId="{02487DA1-7558-6C46-8A48-D2A238BA3315}" destId="{DA624F08-F02F-A044-9925-27E7D58F85E1}" srcOrd="2" destOrd="0" parTransId="{A0523305-4B89-1A47-B37F-7BD4E8A4D112}" sibTransId="{68DBEEBB-C94F-3948-8DF0-2403B5B2321C}"/>
    <dgm:cxn modelId="{C7CB6E74-8281-BB4F-BF98-33F5D1E2B097}" srcId="{02487DA1-7558-6C46-8A48-D2A238BA3315}" destId="{BB7E4551-1DEC-FE40-9326-8231A30876EB}" srcOrd="3" destOrd="0" parTransId="{8C49737D-1C79-A64B-9AA2-91B3E0F82A02}" sibTransId="{47F96F60-F59C-CD46-8145-97A0F1BF6C4A}"/>
    <dgm:cxn modelId="{40F8A6DC-B2C4-FB4B-8AF8-67DE8F7AC8AC}" type="presOf" srcId="{8121F1E9-E1E7-C043-8746-EEE08FDDA0CF}" destId="{2E108F87-3F5C-464A-8172-9036F47B3962}" srcOrd="0" destOrd="0" presId="urn:microsoft.com/office/officeart/2005/8/layout/chevron2"/>
    <dgm:cxn modelId="{1A68E0ED-50C6-8F41-9198-ADB5C6E4BAD1}" type="presOf" srcId="{02487DA1-7558-6C46-8A48-D2A238BA3315}" destId="{95E588C6-AA34-9F4D-AD7C-B7545950DA62}" srcOrd="0" destOrd="0" presId="urn:microsoft.com/office/officeart/2005/8/layout/chevron2"/>
    <dgm:cxn modelId="{17E41AF6-31F5-2E40-9A78-ED24D89A417E}" type="presOf" srcId="{79F15C44-FC72-1C40-BB15-AFDF8BAB78F8}" destId="{BE84441B-C712-1745-BD2F-FEDF198E2424}" srcOrd="0" destOrd="0" presId="urn:microsoft.com/office/officeart/2005/8/layout/chevron2"/>
    <dgm:cxn modelId="{F7E0F122-8EBD-0445-938B-806173C548BD}" type="presOf" srcId="{DA624F08-F02F-A044-9925-27E7D58F85E1}" destId="{66C55F22-B36D-E040-8895-2DB6D3066308}" srcOrd="0" destOrd="0" presId="urn:microsoft.com/office/officeart/2005/8/layout/chevron2"/>
    <dgm:cxn modelId="{A2EAB7BD-2DAB-BF4E-869A-0E464C674BA9}" type="presOf" srcId="{0698AF0E-FD3B-6A4B-8FD9-956924F78422}" destId="{E52B9321-2FC0-514E-8C8C-FDD9ECF14AAF}" srcOrd="0" destOrd="0" presId="urn:microsoft.com/office/officeart/2005/8/layout/chevron2"/>
    <dgm:cxn modelId="{CFD9F59C-D5F1-1B45-AF8B-2BB3877B225C}" type="presOf" srcId="{C0A997D8-EC67-634F-AF4A-3D1D7039FE56}" destId="{3B263147-9BBE-304F-821B-943F88CAB63B}" srcOrd="0" destOrd="0" presId="urn:microsoft.com/office/officeart/2005/8/layout/chevron2"/>
    <dgm:cxn modelId="{753D8861-EA24-E24F-949E-FCB6E87E06A7}" type="presOf" srcId="{81CF0709-933A-A848-AD93-D029EAA2B640}" destId="{E65F08AD-8E7A-4C45-999E-9B2D4DCAE579}" srcOrd="0" destOrd="0" presId="urn:microsoft.com/office/officeart/2005/8/layout/chevron2"/>
    <dgm:cxn modelId="{4F867B56-5118-934F-8BDA-4FF3BA3E408B}" srcId="{02487DA1-7558-6C46-8A48-D2A238BA3315}" destId="{81CF0709-933A-A848-AD93-D029EAA2B640}" srcOrd="1" destOrd="0" parTransId="{D1B222F8-445F-524B-B5A6-3E65B725CB44}" sibTransId="{6515F5F0-EA41-FD44-8746-D27349D15F04}"/>
    <dgm:cxn modelId="{3AFFBA08-33CE-AD47-828D-EEB9D1600802}" type="presOf" srcId="{A316733B-39C9-884E-B7F3-347443C47591}" destId="{B0662ECE-E493-314B-A648-C52E3E3A0DDB}" srcOrd="0" destOrd="0" presId="urn:microsoft.com/office/officeart/2005/8/layout/chevron2"/>
    <dgm:cxn modelId="{2ECA35EC-2873-C041-9907-38F1C427EFE4}" type="presParOf" srcId="{95E588C6-AA34-9F4D-AD7C-B7545950DA62}" destId="{D835A224-DBCD-7E47-809B-988A06769474}" srcOrd="0" destOrd="0" presId="urn:microsoft.com/office/officeart/2005/8/layout/chevron2"/>
    <dgm:cxn modelId="{AE04BC1D-DE21-BF43-8A16-89373EBAAC0C}" type="presParOf" srcId="{D835A224-DBCD-7E47-809B-988A06769474}" destId="{FAD0BC9A-7AFD-424E-B60B-D9F18C11E479}" srcOrd="0" destOrd="0" presId="urn:microsoft.com/office/officeart/2005/8/layout/chevron2"/>
    <dgm:cxn modelId="{7C02C7D4-0031-8B48-BC78-B8CF7B392417}" type="presParOf" srcId="{D835A224-DBCD-7E47-809B-988A06769474}" destId="{4C5B48E2-D479-A140-AF95-25B8C4396D40}" srcOrd="1" destOrd="0" presId="urn:microsoft.com/office/officeart/2005/8/layout/chevron2"/>
    <dgm:cxn modelId="{871646F6-D9FA-4449-915F-8FE0C3325530}" type="presParOf" srcId="{95E588C6-AA34-9F4D-AD7C-B7545950DA62}" destId="{AF9A2955-C862-6344-9B01-321D297C9516}" srcOrd="1" destOrd="0" presId="urn:microsoft.com/office/officeart/2005/8/layout/chevron2"/>
    <dgm:cxn modelId="{CDDA0915-8D16-2742-9900-B4920672F596}" type="presParOf" srcId="{95E588C6-AA34-9F4D-AD7C-B7545950DA62}" destId="{EE4F7841-8F2E-0C4B-8143-42F931F0F867}" srcOrd="2" destOrd="0" presId="urn:microsoft.com/office/officeart/2005/8/layout/chevron2"/>
    <dgm:cxn modelId="{4AA9063F-ED54-4348-B535-4AACCFDA1D73}" type="presParOf" srcId="{EE4F7841-8F2E-0C4B-8143-42F931F0F867}" destId="{E65F08AD-8E7A-4C45-999E-9B2D4DCAE579}" srcOrd="0" destOrd="0" presId="urn:microsoft.com/office/officeart/2005/8/layout/chevron2"/>
    <dgm:cxn modelId="{410993DE-3DE3-5343-9EDF-C7EB618F1CE1}" type="presParOf" srcId="{EE4F7841-8F2E-0C4B-8143-42F931F0F867}" destId="{B0662ECE-E493-314B-A648-C52E3E3A0DDB}" srcOrd="1" destOrd="0" presId="urn:microsoft.com/office/officeart/2005/8/layout/chevron2"/>
    <dgm:cxn modelId="{DBCFD3E6-5984-FF47-9111-5D4049F5F168}" type="presParOf" srcId="{95E588C6-AA34-9F4D-AD7C-B7545950DA62}" destId="{D2ADE87C-9D0F-FA4F-AB5E-FCF97BE2C1D2}" srcOrd="3" destOrd="0" presId="urn:microsoft.com/office/officeart/2005/8/layout/chevron2"/>
    <dgm:cxn modelId="{A29AD9E0-931F-9446-940A-E7BC1D516E09}" type="presParOf" srcId="{95E588C6-AA34-9F4D-AD7C-B7545950DA62}" destId="{8D6D1DF7-6342-754B-97C2-261F77466675}" srcOrd="4" destOrd="0" presId="urn:microsoft.com/office/officeart/2005/8/layout/chevron2"/>
    <dgm:cxn modelId="{996C7F5D-F4F0-E74E-8FDA-1EEDB8DCFD38}" type="presParOf" srcId="{8D6D1DF7-6342-754B-97C2-261F77466675}" destId="{66C55F22-B36D-E040-8895-2DB6D3066308}" srcOrd="0" destOrd="0" presId="urn:microsoft.com/office/officeart/2005/8/layout/chevron2"/>
    <dgm:cxn modelId="{EB449C9D-BC1F-A24E-A1CF-11A18C036F47}" type="presParOf" srcId="{8D6D1DF7-6342-754B-97C2-261F77466675}" destId="{930A9936-4027-0340-9F5D-0F16D96D0252}" srcOrd="1" destOrd="0" presId="urn:microsoft.com/office/officeart/2005/8/layout/chevron2"/>
    <dgm:cxn modelId="{933D7FE4-20B3-A74B-986C-625062D2ADD7}" type="presParOf" srcId="{95E588C6-AA34-9F4D-AD7C-B7545950DA62}" destId="{A490817B-362C-5F4E-8525-C0D9C2A9B2A1}" srcOrd="5" destOrd="0" presId="urn:microsoft.com/office/officeart/2005/8/layout/chevron2"/>
    <dgm:cxn modelId="{1E6743C0-E29D-F149-9BEB-5A1779CFCC97}" type="presParOf" srcId="{95E588C6-AA34-9F4D-AD7C-B7545950DA62}" destId="{625CD569-9E6C-F44A-A725-477F51943CAB}" srcOrd="6" destOrd="0" presId="urn:microsoft.com/office/officeart/2005/8/layout/chevron2"/>
    <dgm:cxn modelId="{B54FA769-6A60-1A4B-8424-232F83AA0262}" type="presParOf" srcId="{625CD569-9E6C-F44A-A725-477F51943CAB}" destId="{D6214F49-248B-DD4B-A764-578F721F7568}" srcOrd="0" destOrd="0" presId="urn:microsoft.com/office/officeart/2005/8/layout/chevron2"/>
    <dgm:cxn modelId="{738744D4-4EF6-A94B-B0B5-7A4F39F65922}" type="presParOf" srcId="{625CD569-9E6C-F44A-A725-477F51943CAB}" destId="{D2666FDD-4A65-CD46-A4FB-6337CC2A5E3B}" srcOrd="1" destOrd="0" presId="urn:microsoft.com/office/officeart/2005/8/layout/chevron2"/>
    <dgm:cxn modelId="{855BECCB-C6FB-C54D-BAC1-49E608A2FB2E}" type="presParOf" srcId="{95E588C6-AA34-9F4D-AD7C-B7545950DA62}" destId="{DCEEAE94-2B54-CB46-A849-C92D40510B85}" srcOrd="7" destOrd="0" presId="urn:microsoft.com/office/officeart/2005/8/layout/chevron2"/>
    <dgm:cxn modelId="{6D33563F-5DAA-3C4E-B394-FB49AD6161CD}" type="presParOf" srcId="{95E588C6-AA34-9F4D-AD7C-B7545950DA62}" destId="{19C92665-2058-794E-BE35-379DA200CBB9}" srcOrd="8" destOrd="0" presId="urn:microsoft.com/office/officeart/2005/8/layout/chevron2"/>
    <dgm:cxn modelId="{CC06B179-F715-A142-B081-D3522D539304}" type="presParOf" srcId="{19C92665-2058-794E-BE35-379DA200CBB9}" destId="{BE84441B-C712-1745-BD2F-FEDF198E2424}" srcOrd="0" destOrd="0" presId="urn:microsoft.com/office/officeart/2005/8/layout/chevron2"/>
    <dgm:cxn modelId="{4DCAC4CB-3ECA-FC48-B02A-354E721FF56A}" type="presParOf" srcId="{19C92665-2058-794E-BE35-379DA200CBB9}" destId="{2E108F87-3F5C-464A-8172-9036F47B3962}" srcOrd="1" destOrd="0" presId="urn:microsoft.com/office/officeart/2005/8/layout/chevron2"/>
    <dgm:cxn modelId="{83521ABA-636B-544B-BF8C-F5532A01D005}" type="presParOf" srcId="{95E588C6-AA34-9F4D-AD7C-B7545950DA62}" destId="{CE3C1DB9-20F4-E041-B39B-68AFD1D6C5A6}" srcOrd="9" destOrd="0" presId="urn:microsoft.com/office/officeart/2005/8/layout/chevron2"/>
    <dgm:cxn modelId="{FD2128D9-6BC4-8D45-BC38-63488D8B309D}" type="presParOf" srcId="{95E588C6-AA34-9F4D-AD7C-B7545950DA62}" destId="{971B7879-75A3-0E45-9135-D4723019D6F6}" srcOrd="10" destOrd="0" presId="urn:microsoft.com/office/officeart/2005/8/layout/chevron2"/>
    <dgm:cxn modelId="{4F242E1E-68D1-934A-8300-4869018F408B}" type="presParOf" srcId="{971B7879-75A3-0E45-9135-D4723019D6F6}" destId="{E52B9321-2FC0-514E-8C8C-FDD9ECF14AAF}" srcOrd="0" destOrd="0" presId="urn:microsoft.com/office/officeart/2005/8/layout/chevron2"/>
    <dgm:cxn modelId="{2EFE0AB7-C029-5845-AA56-FAC782C9FDCC}" type="presParOf" srcId="{971B7879-75A3-0E45-9135-D4723019D6F6}" destId="{3B263147-9BBE-304F-821B-943F88CAB6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A368ACB-70B0-1A43-B4B3-75AD4059AA6F}" type="doc">
      <dgm:prSet loTypeId="urn:microsoft.com/office/officeart/2005/8/layout/b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568A2D-8263-D948-A388-8B8129A68652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 sz="1400" dirty="0">
            <a:latin typeface="Arial"/>
          </a:endParaRPr>
        </a:p>
        <a:p>
          <a:endParaRPr lang="en-US" sz="1400" dirty="0">
            <a:latin typeface="Arial"/>
          </a:endParaRPr>
        </a:p>
        <a:p>
          <a:endParaRPr lang="en-US" sz="1400" dirty="0">
            <a:latin typeface="Arial"/>
          </a:endParaRPr>
        </a:p>
        <a:p>
          <a:endParaRPr lang="en-US" sz="1400" dirty="0">
            <a:latin typeface="Arial"/>
          </a:endParaRPr>
        </a:p>
        <a:p>
          <a:endParaRPr lang="en-US" sz="1400" dirty="0">
            <a:latin typeface="Arial"/>
          </a:endParaRPr>
        </a:p>
      </dgm:t>
    </dgm:pt>
    <dgm:pt modelId="{910200BF-EA51-C746-A1E5-9CB870125FF7}" type="parTrans" cxnId="{E11A92F3-07A4-9A45-8692-65782FCB51E9}">
      <dgm:prSet/>
      <dgm:spPr/>
      <dgm:t>
        <a:bodyPr/>
        <a:lstStyle/>
        <a:p>
          <a:endParaRPr lang="en-US"/>
        </a:p>
      </dgm:t>
    </dgm:pt>
    <dgm:pt modelId="{9AE6A06C-96FF-5044-9383-CC2721C3499F}" type="sibTrans" cxnId="{E11A92F3-07A4-9A45-8692-65782FCB51E9}">
      <dgm:prSet/>
      <dgm:spPr/>
      <dgm:t>
        <a:bodyPr/>
        <a:lstStyle/>
        <a:p>
          <a:endParaRPr lang="en-US"/>
        </a:p>
      </dgm:t>
    </dgm:pt>
    <dgm:pt modelId="{D4C25AF6-32ED-1942-AE0F-E951D35ECE83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 sz="1200" dirty="0">
            <a:latin typeface="Arial"/>
          </a:endParaRPr>
        </a:p>
        <a:p>
          <a:endParaRPr lang="en-US" sz="1200" dirty="0">
            <a:latin typeface="Arial"/>
          </a:endParaRPr>
        </a:p>
        <a:p>
          <a:endParaRPr lang="en-US" sz="1200" dirty="0">
            <a:latin typeface="Arial"/>
          </a:endParaRPr>
        </a:p>
        <a:p>
          <a:endParaRPr lang="en-US" sz="1200" dirty="0">
            <a:latin typeface="Arial"/>
          </a:endParaRPr>
        </a:p>
        <a:p>
          <a:endParaRPr lang="en-US" sz="1200" dirty="0">
            <a:latin typeface="Arial"/>
          </a:endParaRPr>
        </a:p>
        <a:p>
          <a:endParaRPr lang="en-US" sz="1200" dirty="0">
            <a:latin typeface="Arial"/>
          </a:endParaRPr>
        </a:p>
      </dgm:t>
    </dgm:pt>
    <dgm:pt modelId="{552F75EB-0209-A748-ACB6-FB550699F844}" type="parTrans" cxnId="{427EE99C-C7A1-EC48-962A-B40EF85AB932}">
      <dgm:prSet/>
      <dgm:spPr/>
      <dgm:t>
        <a:bodyPr/>
        <a:lstStyle/>
        <a:p>
          <a:endParaRPr lang="en-US"/>
        </a:p>
      </dgm:t>
    </dgm:pt>
    <dgm:pt modelId="{A56B1977-9E94-324F-84D1-9FC1729A9570}" type="sibTrans" cxnId="{427EE99C-C7A1-EC48-962A-B40EF85AB932}">
      <dgm:prSet/>
      <dgm:spPr/>
      <dgm:t>
        <a:bodyPr/>
        <a:lstStyle/>
        <a:p>
          <a:endParaRPr lang="en-US"/>
        </a:p>
      </dgm:t>
    </dgm:pt>
    <dgm:pt modelId="{0BD7544C-BF06-AC4C-84ED-F92F89D7E130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 sz="1400" dirty="0">
            <a:latin typeface="Arial"/>
          </a:endParaRPr>
        </a:p>
        <a:p>
          <a:endParaRPr lang="en-US" sz="1400" dirty="0">
            <a:latin typeface="Arial"/>
          </a:endParaRPr>
        </a:p>
        <a:p>
          <a:endParaRPr lang="en-US" sz="1400" dirty="0">
            <a:latin typeface="Arial"/>
          </a:endParaRPr>
        </a:p>
        <a:p>
          <a:endParaRPr lang="en-US" sz="1400" dirty="0">
            <a:latin typeface="Arial"/>
          </a:endParaRPr>
        </a:p>
        <a:p>
          <a:endParaRPr lang="en-US" sz="1400" dirty="0">
            <a:latin typeface="Arial"/>
          </a:endParaRPr>
        </a:p>
      </dgm:t>
    </dgm:pt>
    <dgm:pt modelId="{1EA1547B-BF07-CD4A-B93A-2A6FB503D5EA}" type="parTrans" cxnId="{C99A2EEA-DF62-D74E-820F-4929864CDF33}">
      <dgm:prSet/>
      <dgm:spPr/>
      <dgm:t>
        <a:bodyPr/>
        <a:lstStyle/>
        <a:p>
          <a:endParaRPr lang="en-US"/>
        </a:p>
      </dgm:t>
    </dgm:pt>
    <dgm:pt modelId="{07B0EF48-949A-AB40-9823-F4DB44D4461E}" type="sibTrans" cxnId="{C99A2EEA-DF62-D74E-820F-4929864CDF33}">
      <dgm:prSet/>
      <dgm:spPr/>
      <dgm:t>
        <a:bodyPr/>
        <a:lstStyle/>
        <a:p>
          <a:endParaRPr lang="en-US"/>
        </a:p>
      </dgm:t>
    </dgm:pt>
    <dgm:pt modelId="{44CC21DA-69A6-434A-BF6E-396F97FA8791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 sz="1400" dirty="0">
            <a:latin typeface="Arial"/>
          </a:endParaRPr>
        </a:p>
        <a:p>
          <a:endParaRPr lang="en-US" sz="1400" dirty="0">
            <a:latin typeface="Arial"/>
          </a:endParaRPr>
        </a:p>
        <a:p>
          <a:endParaRPr lang="en-US" sz="1400" dirty="0">
            <a:latin typeface="Arial"/>
          </a:endParaRPr>
        </a:p>
        <a:p>
          <a:endParaRPr lang="en-US" sz="1400" dirty="0">
            <a:latin typeface="Arial"/>
          </a:endParaRPr>
        </a:p>
        <a:p>
          <a:endParaRPr lang="en-US" sz="1400" dirty="0">
            <a:latin typeface="Arial"/>
          </a:endParaRPr>
        </a:p>
      </dgm:t>
    </dgm:pt>
    <dgm:pt modelId="{D3850681-4B2C-A24E-9DFC-7F2B0910939E}" type="parTrans" cxnId="{FF3A9C29-7D2A-5B48-861A-414CED5A35D1}">
      <dgm:prSet/>
      <dgm:spPr/>
      <dgm:t>
        <a:bodyPr/>
        <a:lstStyle/>
        <a:p>
          <a:endParaRPr lang="en-US"/>
        </a:p>
      </dgm:t>
    </dgm:pt>
    <dgm:pt modelId="{FB26B10D-074D-604D-B71D-044962E00FF3}" type="sibTrans" cxnId="{FF3A9C29-7D2A-5B48-861A-414CED5A35D1}">
      <dgm:prSet/>
      <dgm:spPr/>
      <dgm:t>
        <a:bodyPr/>
        <a:lstStyle/>
        <a:p>
          <a:endParaRPr lang="en-US"/>
        </a:p>
      </dgm:t>
    </dgm:pt>
    <dgm:pt modelId="{CD82F947-05CB-3747-9470-9F5A49E5E14E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 sz="1400" dirty="0">
            <a:latin typeface="Arial"/>
          </a:endParaRPr>
        </a:p>
        <a:p>
          <a:endParaRPr lang="en-US" sz="1400" dirty="0">
            <a:latin typeface="Arial"/>
          </a:endParaRPr>
        </a:p>
        <a:p>
          <a:endParaRPr lang="en-US" sz="1400" dirty="0">
            <a:latin typeface="Arial"/>
          </a:endParaRPr>
        </a:p>
        <a:p>
          <a:endParaRPr lang="en-US" sz="1400" dirty="0">
            <a:latin typeface="Arial"/>
          </a:endParaRPr>
        </a:p>
        <a:p>
          <a:endParaRPr lang="en-US" sz="1400" dirty="0">
            <a:latin typeface="Arial"/>
          </a:endParaRPr>
        </a:p>
      </dgm:t>
    </dgm:pt>
    <dgm:pt modelId="{A1B58A94-6AEC-D84A-B5CD-79A5470BFFBE}" type="parTrans" cxnId="{F8A5784A-9F57-B246-900C-4DB0ECA87B1E}">
      <dgm:prSet/>
      <dgm:spPr/>
      <dgm:t>
        <a:bodyPr/>
        <a:lstStyle/>
        <a:p>
          <a:endParaRPr lang="en-US"/>
        </a:p>
      </dgm:t>
    </dgm:pt>
    <dgm:pt modelId="{80A08D65-9A3C-6F4E-8253-2761FF1B82A1}" type="sibTrans" cxnId="{F8A5784A-9F57-B246-900C-4DB0ECA87B1E}">
      <dgm:prSet/>
      <dgm:spPr/>
      <dgm:t>
        <a:bodyPr/>
        <a:lstStyle/>
        <a:p>
          <a:endParaRPr lang="en-US"/>
        </a:p>
      </dgm:t>
    </dgm:pt>
    <dgm:pt modelId="{EFB21878-42B1-BC46-9C84-5F3F07129940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 sz="1400" dirty="0">
            <a:solidFill>
              <a:schemeClr val="tx1"/>
            </a:solidFill>
            <a:latin typeface="Arial"/>
          </a:endParaRPr>
        </a:p>
      </dgm:t>
    </dgm:pt>
    <dgm:pt modelId="{C9C9B6B5-4072-5A43-9710-3BD86D567414}" type="parTrans" cxnId="{B8B3343A-3990-2541-BFA2-5D375D2488D8}">
      <dgm:prSet/>
      <dgm:spPr/>
      <dgm:t>
        <a:bodyPr/>
        <a:lstStyle/>
        <a:p>
          <a:endParaRPr lang="en-US"/>
        </a:p>
      </dgm:t>
    </dgm:pt>
    <dgm:pt modelId="{FD9C0856-DEB3-B04B-9F77-789A36CD7F51}" type="sibTrans" cxnId="{B8B3343A-3990-2541-BFA2-5D375D2488D8}">
      <dgm:prSet/>
      <dgm:spPr/>
      <dgm:t>
        <a:bodyPr/>
        <a:lstStyle/>
        <a:p>
          <a:endParaRPr lang="en-US"/>
        </a:p>
      </dgm:t>
    </dgm:pt>
    <dgm:pt modelId="{655514A6-4EDF-CE4E-9957-9AD923D3DA01}" type="pres">
      <dgm:prSet presAssocID="{EA368ACB-70B0-1A43-B4B3-75AD4059AA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215765-D249-2F4E-A9DC-B3B81ADEABAB}" type="pres">
      <dgm:prSet presAssocID="{5B568A2D-8263-D948-A388-8B8129A6865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197FE-C311-F545-9FE9-FD29627F318C}" type="pres">
      <dgm:prSet presAssocID="{9AE6A06C-96FF-5044-9383-CC2721C3499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5EF1F59-8940-4F46-ADB9-D8CA827BE7CB}" type="pres">
      <dgm:prSet presAssocID="{9AE6A06C-96FF-5044-9383-CC2721C3499F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301B9423-8C5B-3E42-9439-C458827DFE23}" type="pres">
      <dgm:prSet presAssocID="{D4C25AF6-32ED-1942-AE0F-E951D35ECE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E00E6-4F9C-1E42-A123-6A154C3A998B}" type="pres">
      <dgm:prSet presAssocID="{A56B1977-9E94-324F-84D1-9FC1729A957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73290B53-ECEC-A24D-A59C-E5E048FFE442}" type="pres">
      <dgm:prSet presAssocID="{A56B1977-9E94-324F-84D1-9FC1729A9570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7D6EF9EC-2A7D-B148-B6D2-6B7C3E93C3F9}" type="pres">
      <dgm:prSet presAssocID="{0BD7544C-BF06-AC4C-84ED-F92F89D7E13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B2846-D600-7A45-9E72-BEB6500DA038}" type="pres">
      <dgm:prSet presAssocID="{07B0EF48-949A-AB40-9823-F4DB44D4461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5093E0A7-F51F-9149-AF1D-28F7CEFDA601}" type="pres">
      <dgm:prSet presAssocID="{07B0EF48-949A-AB40-9823-F4DB44D4461E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F3397055-8AF5-2C46-8884-7248A5133F8F}" type="pres">
      <dgm:prSet presAssocID="{44CC21DA-69A6-434A-BF6E-396F97FA879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DED8B-63F0-BD41-9BE8-D8F13041F440}" type="pres">
      <dgm:prSet presAssocID="{FB26B10D-074D-604D-B71D-044962E00FF3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B4E7DE3-5969-9D44-BC4D-8B3C45CF6AE6}" type="pres">
      <dgm:prSet presAssocID="{FB26B10D-074D-604D-B71D-044962E00FF3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F8BA2992-A622-4A4B-BD8F-C2E4D6234939}" type="pres">
      <dgm:prSet presAssocID="{CD82F947-05CB-3747-9470-9F5A49E5E14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72CB7-16C6-3C42-BB0F-CB0960521CA7}" type="pres">
      <dgm:prSet presAssocID="{80A08D65-9A3C-6F4E-8253-2761FF1B82A1}" presName="sibTrans" presStyleLbl="sibTrans1D1" presStyleIdx="4" presStyleCnt="5"/>
      <dgm:spPr/>
      <dgm:t>
        <a:bodyPr/>
        <a:lstStyle/>
        <a:p>
          <a:endParaRPr lang="en-US"/>
        </a:p>
      </dgm:t>
    </dgm:pt>
    <dgm:pt modelId="{1D7AE380-F828-294F-858C-B718034AAE62}" type="pres">
      <dgm:prSet presAssocID="{80A08D65-9A3C-6F4E-8253-2761FF1B82A1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5304B7FE-93E3-384D-81E8-19ADCE050BEE}" type="pres">
      <dgm:prSet presAssocID="{EFB21878-42B1-BC46-9C84-5F3F0712994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C35BC2-A0E0-0140-B95B-654F2DD04FF1}" type="presOf" srcId="{44CC21DA-69A6-434A-BF6E-396F97FA8791}" destId="{F3397055-8AF5-2C46-8884-7248A5133F8F}" srcOrd="0" destOrd="0" presId="urn:microsoft.com/office/officeart/2005/8/layout/bProcess3"/>
    <dgm:cxn modelId="{F8D93C78-9BB0-3A49-94E3-2664F8AAE6C6}" type="presOf" srcId="{07B0EF48-949A-AB40-9823-F4DB44D4461E}" destId="{5093E0A7-F51F-9149-AF1D-28F7CEFDA601}" srcOrd="1" destOrd="0" presId="urn:microsoft.com/office/officeart/2005/8/layout/bProcess3"/>
    <dgm:cxn modelId="{A97CDC36-914A-B24C-8471-06F6E236214A}" type="presOf" srcId="{07B0EF48-949A-AB40-9823-F4DB44D4461E}" destId="{039B2846-D600-7A45-9E72-BEB6500DA038}" srcOrd="0" destOrd="0" presId="urn:microsoft.com/office/officeart/2005/8/layout/bProcess3"/>
    <dgm:cxn modelId="{73C35132-FEED-AD45-BE5F-7668166C71FE}" type="presOf" srcId="{CD82F947-05CB-3747-9470-9F5A49E5E14E}" destId="{F8BA2992-A622-4A4B-BD8F-C2E4D6234939}" srcOrd="0" destOrd="0" presId="urn:microsoft.com/office/officeart/2005/8/layout/bProcess3"/>
    <dgm:cxn modelId="{427EE99C-C7A1-EC48-962A-B40EF85AB932}" srcId="{EA368ACB-70B0-1A43-B4B3-75AD4059AA6F}" destId="{D4C25AF6-32ED-1942-AE0F-E951D35ECE83}" srcOrd="1" destOrd="0" parTransId="{552F75EB-0209-A748-ACB6-FB550699F844}" sibTransId="{A56B1977-9E94-324F-84D1-9FC1729A9570}"/>
    <dgm:cxn modelId="{1B8BD285-36D9-7942-9996-B66589648380}" type="presOf" srcId="{EA368ACB-70B0-1A43-B4B3-75AD4059AA6F}" destId="{655514A6-4EDF-CE4E-9957-9AD923D3DA01}" srcOrd="0" destOrd="0" presId="urn:microsoft.com/office/officeart/2005/8/layout/bProcess3"/>
    <dgm:cxn modelId="{C99A2EEA-DF62-D74E-820F-4929864CDF33}" srcId="{EA368ACB-70B0-1A43-B4B3-75AD4059AA6F}" destId="{0BD7544C-BF06-AC4C-84ED-F92F89D7E130}" srcOrd="2" destOrd="0" parTransId="{1EA1547B-BF07-CD4A-B93A-2A6FB503D5EA}" sibTransId="{07B0EF48-949A-AB40-9823-F4DB44D4461E}"/>
    <dgm:cxn modelId="{F26B3CDC-B25C-2A46-BA48-B1A370A86892}" type="presOf" srcId="{A56B1977-9E94-324F-84D1-9FC1729A9570}" destId="{3FBE00E6-4F9C-1E42-A123-6A154C3A998B}" srcOrd="0" destOrd="0" presId="urn:microsoft.com/office/officeart/2005/8/layout/bProcess3"/>
    <dgm:cxn modelId="{6F0A62C5-3398-054C-AEF3-F727607015DA}" type="presOf" srcId="{80A08D65-9A3C-6F4E-8253-2761FF1B82A1}" destId="{85A72CB7-16C6-3C42-BB0F-CB0960521CA7}" srcOrd="0" destOrd="0" presId="urn:microsoft.com/office/officeart/2005/8/layout/bProcess3"/>
    <dgm:cxn modelId="{F8A5784A-9F57-B246-900C-4DB0ECA87B1E}" srcId="{EA368ACB-70B0-1A43-B4B3-75AD4059AA6F}" destId="{CD82F947-05CB-3747-9470-9F5A49E5E14E}" srcOrd="4" destOrd="0" parTransId="{A1B58A94-6AEC-D84A-B5CD-79A5470BFFBE}" sibTransId="{80A08D65-9A3C-6F4E-8253-2761FF1B82A1}"/>
    <dgm:cxn modelId="{B8B3343A-3990-2541-BFA2-5D375D2488D8}" srcId="{EA368ACB-70B0-1A43-B4B3-75AD4059AA6F}" destId="{EFB21878-42B1-BC46-9C84-5F3F07129940}" srcOrd="5" destOrd="0" parTransId="{C9C9B6B5-4072-5A43-9710-3BD86D567414}" sibTransId="{FD9C0856-DEB3-B04B-9F77-789A36CD7F51}"/>
    <dgm:cxn modelId="{447629D5-9A60-CC4D-8CAC-1C2CFA79A904}" type="presOf" srcId="{EFB21878-42B1-BC46-9C84-5F3F07129940}" destId="{5304B7FE-93E3-384D-81E8-19ADCE050BEE}" srcOrd="0" destOrd="0" presId="urn:microsoft.com/office/officeart/2005/8/layout/bProcess3"/>
    <dgm:cxn modelId="{E11A92F3-07A4-9A45-8692-65782FCB51E9}" srcId="{EA368ACB-70B0-1A43-B4B3-75AD4059AA6F}" destId="{5B568A2D-8263-D948-A388-8B8129A68652}" srcOrd="0" destOrd="0" parTransId="{910200BF-EA51-C746-A1E5-9CB870125FF7}" sibTransId="{9AE6A06C-96FF-5044-9383-CC2721C3499F}"/>
    <dgm:cxn modelId="{6BEBE3DC-A6E3-3B48-9BA8-36B2F3127925}" type="presOf" srcId="{A56B1977-9E94-324F-84D1-9FC1729A9570}" destId="{73290B53-ECEC-A24D-A59C-E5E048FFE442}" srcOrd="1" destOrd="0" presId="urn:microsoft.com/office/officeart/2005/8/layout/bProcess3"/>
    <dgm:cxn modelId="{2B8AD74D-4F9B-1E45-92FB-664FF5C6E272}" type="presOf" srcId="{FB26B10D-074D-604D-B71D-044962E00FF3}" destId="{CB4E7DE3-5969-9D44-BC4D-8B3C45CF6AE6}" srcOrd="1" destOrd="0" presId="urn:microsoft.com/office/officeart/2005/8/layout/bProcess3"/>
    <dgm:cxn modelId="{FF3A9C29-7D2A-5B48-861A-414CED5A35D1}" srcId="{EA368ACB-70B0-1A43-B4B3-75AD4059AA6F}" destId="{44CC21DA-69A6-434A-BF6E-396F97FA8791}" srcOrd="3" destOrd="0" parTransId="{D3850681-4B2C-A24E-9DFC-7F2B0910939E}" sibTransId="{FB26B10D-074D-604D-B71D-044962E00FF3}"/>
    <dgm:cxn modelId="{8911A813-15C2-5C48-B0F8-9DF2F103AA46}" type="presOf" srcId="{D4C25AF6-32ED-1942-AE0F-E951D35ECE83}" destId="{301B9423-8C5B-3E42-9439-C458827DFE23}" srcOrd="0" destOrd="0" presId="urn:microsoft.com/office/officeart/2005/8/layout/bProcess3"/>
    <dgm:cxn modelId="{51550E1A-B66B-6C4F-B09F-8ACCC136D3BB}" type="presOf" srcId="{9AE6A06C-96FF-5044-9383-CC2721C3499F}" destId="{B5A197FE-C311-F545-9FE9-FD29627F318C}" srcOrd="0" destOrd="0" presId="urn:microsoft.com/office/officeart/2005/8/layout/bProcess3"/>
    <dgm:cxn modelId="{D59F3C16-F725-9E45-B3A7-1C4DBB62DE3E}" type="presOf" srcId="{FB26B10D-074D-604D-B71D-044962E00FF3}" destId="{B19DED8B-63F0-BD41-9BE8-D8F13041F440}" srcOrd="0" destOrd="0" presId="urn:microsoft.com/office/officeart/2005/8/layout/bProcess3"/>
    <dgm:cxn modelId="{7ECC6354-FC2F-1141-AA5F-47C3E0209C5C}" type="presOf" srcId="{80A08D65-9A3C-6F4E-8253-2761FF1B82A1}" destId="{1D7AE380-F828-294F-858C-B718034AAE62}" srcOrd="1" destOrd="0" presId="urn:microsoft.com/office/officeart/2005/8/layout/bProcess3"/>
    <dgm:cxn modelId="{D78181FE-670D-3E47-A9E8-446D0314AF63}" type="presOf" srcId="{9AE6A06C-96FF-5044-9383-CC2721C3499F}" destId="{55EF1F59-8940-4F46-ADB9-D8CA827BE7CB}" srcOrd="1" destOrd="0" presId="urn:microsoft.com/office/officeart/2005/8/layout/bProcess3"/>
    <dgm:cxn modelId="{859F5422-0157-8B4E-ADFD-34B004B62E58}" type="presOf" srcId="{0BD7544C-BF06-AC4C-84ED-F92F89D7E130}" destId="{7D6EF9EC-2A7D-B148-B6D2-6B7C3E93C3F9}" srcOrd="0" destOrd="0" presId="urn:microsoft.com/office/officeart/2005/8/layout/bProcess3"/>
    <dgm:cxn modelId="{7F0427D8-A09A-F244-9639-35EF34406853}" type="presOf" srcId="{5B568A2D-8263-D948-A388-8B8129A68652}" destId="{22215765-D249-2F4E-A9DC-B3B81ADEABAB}" srcOrd="0" destOrd="0" presId="urn:microsoft.com/office/officeart/2005/8/layout/bProcess3"/>
    <dgm:cxn modelId="{EA17BB57-D3B6-6D4E-BF06-4CBEF15B9E10}" type="presParOf" srcId="{655514A6-4EDF-CE4E-9957-9AD923D3DA01}" destId="{22215765-D249-2F4E-A9DC-B3B81ADEABAB}" srcOrd="0" destOrd="0" presId="urn:microsoft.com/office/officeart/2005/8/layout/bProcess3"/>
    <dgm:cxn modelId="{CF2EB54C-FC63-7646-ADCB-193897994187}" type="presParOf" srcId="{655514A6-4EDF-CE4E-9957-9AD923D3DA01}" destId="{B5A197FE-C311-F545-9FE9-FD29627F318C}" srcOrd="1" destOrd="0" presId="urn:microsoft.com/office/officeart/2005/8/layout/bProcess3"/>
    <dgm:cxn modelId="{CE75E163-758D-9142-BA5C-5A0A6E620AF2}" type="presParOf" srcId="{B5A197FE-C311-F545-9FE9-FD29627F318C}" destId="{55EF1F59-8940-4F46-ADB9-D8CA827BE7CB}" srcOrd="0" destOrd="0" presId="urn:microsoft.com/office/officeart/2005/8/layout/bProcess3"/>
    <dgm:cxn modelId="{7E361F3F-1C2D-1341-9C0B-6F53DF66845F}" type="presParOf" srcId="{655514A6-4EDF-CE4E-9957-9AD923D3DA01}" destId="{301B9423-8C5B-3E42-9439-C458827DFE23}" srcOrd="2" destOrd="0" presId="urn:microsoft.com/office/officeart/2005/8/layout/bProcess3"/>
    <dgm:cxn modelId="{E92B8729-E241-5D4F-B2BA-95811259031B}" type="presParOf" srcId="{655514A6-4EDF-CE4E-9957-9AD923D3DA01}" destId="{3FBE00E6-4F9C-1E42-A123-6A154C3A998B}" srcOrd="3" destOrd="0" presId="urn:microsoft.com/office/officeart/2005/8/layout/bProcess3"/>
    <dgm:cxn modelId="{F6B15464-8207-AE4B-AA37-9B11D2FD8EA4}" type="presParOf" srcId="{3FBE00E6-4F9C-1E42-A123-6A154C3A998B}" destId="{73290B53-ECEC-A24D-A59C-E5E048FFE442}" srcOrd="0" destOrd="0" presId="urn:microsoft.com/office/officeart/2005/8/layout/bProcess3"/>
    <dgm:cxn modelId="{7B130819-1D6F-DA41-97A7-089543B7DA67}" type="presParOf" srcId="{655514A6-4EDF-CE4E-9957-9AD923D3DA01}" destId="{7D6EF9EC-2A7D-B148-B6D2-6B7C3E93C3F9}" srcOrd="4" destOrd="0" presId="urn:microsoft.com/office/officeart/2005/8/layout/bProcess3"/>
    <dgm:cxn modelId="{FBFD01EA-80B7-9C4A-849D-DC5400DE376E}" type="presParOf" srcId="{655514A6-4EDF-CE4E-9957-9AD923D3DA01}" destId="{039B2846-D600-7A45-9E72-BEB6500DA038}" srcOrd="5" destOrd="0" presId="urn:microsoft.com/office/officeart/2005/8/layout/bProcess3"/>
    <dgm:cxn modelId="{F6AD354D-C6D1-524B-BEEB-9B3A2FAE354C}" type="presParOf" srcId="{039B2846-D600-7A45-9E72-BEB6500DA038}" destId="{5093E0A7-F51F-9149-AF1D-28F7CEFDA601}" srcOrd="0" destOrd="0" presId="urn:microsoft.com/office/officeart/2005/8/layout/bProcess3"/>
    <dgm:cxn modelId="{A2D0F0B2-60D7-0C49-A391-09476E1E9C7A}" type="presParOf" srcId="{655514A6-4EDF-CE4E-9957-9AD923D3DA01}" destId="{F3397055-8AF5-2C46-8884-7248A5133F8F}" srcOrd="6" destOrd="0" presId="urn:microsoft.com/office/officeart/2005/8/layout/bProcess3"/>
    <dgm:cxn modelId="{3C11CE3F-6C4C-5741-9E52-D924C0E09342}" type="presParOf" srcId="{655514A6-4EDF-CE4E-9957-9AD923D3DA01}" destId="{B19DED8B-63F0-BD41-9BE8-D8F13041F440}" srcOrd="7" destOrd="0" presId="urn:microsoft.com/office/officeart/2005/8/layout/bProcess3"/>
    <dgm:cxn modelId="{4B631FA2-563A-564C-8BFC-5BC1F3CB4D33}" type="presParOf" srcId="{B19DED8B-63F0-BD41-9BE8-D8F13041F440}" destId="{CB4E7DE3-5969-9D44-BC4D-8B3C45CF6AE6}" srcOrd="0" destOrd="0" presId="urn:microsoft.com/office/officeart/2005/8/layout/bProcess3"/>
    <dgm:cxn modelId="{8F8E8825-911F-294F-92B5-AA2A72CDD3E3}" type="presParOf" srcId="{655514A6-4EDF-CE4E-9957-9AD923D3DA01}" destId="{F8BA2992-A622-4A4B-BD8F-C2E4D6234939}" srcOrd="8" destOrd="0" presId="urn:microsoft.com/office/officeart/2005/8/layout/bProcess3"/>
    <dgm:cxn modelId="{DBFFF2D8-7597-8445-9433-C191A890A0B2}" type="presParOf" srcId="{655514A6-4EDF-CE4E-9957-9AD923D3DA01}" destId="{85A72CB7-16C6-3C42-BB0F-CB0960521CA7}" srcOrd="9" destOrd="0" presId="urn:microsoft.com/office/officeart/2005/8/layout/bProcess3"/>
    <dgm:cxn modelId="{16B95391-42B0-9148-81C8-60FB64719A40}" type="presParOf" srcId="{85A72CB7-16C6-3C42-BB0F-CB0960521CA7}" destId="{1D7AE380-F828-294F-858C-B718034AAE62}" srcOrd="0" destOrd="0" presId="urn:microsoft.com/office/officeart/2005/8/layout/bProcess3"/>
    <dgm:cxn modelId="{D46ADEA9-EE2C-0042-846B-5B3B6A2E0C93}" type="presParOf" srcId="{655514A6-4EDF-CE4E-9957-9AD923D3DA01}" destId="{5304B7FE-93E3-384D-81E8-19ADCE050BEE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3FC2EF3-99BF-7C4E-BDAF-2763F8D5FD89}" type="doc">
      <dgm:prSet loTypeId="urn:microsoft.com/office/officeart/2005/8/layout/lProcess2" loCatId="list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02972DEA-A283-3642-8BBA-E299897FEACB}">
      <dgm:prSet phldrT="[Text]"/>
      <dgm:spPr>
        <a:solidFill>
          <a:srgbClr val="31859C"/>
        </a:solidFill>
        <a:ln>
          <a:solidFill>
            <a:srgbClr val="31859C"/>
          </a:solidFill>
        </a:ln>
      </dgm:spPr>
      <dgm:t>
        <a:bodyPr/>
        <a:lstStyle/>
        <a:p>
          <a:endParaRPr lang="en-US" dirty="0">
            <a:solidFill>
              <a:srgbClr val="FFFFFF"/>
            </a:solidFill>
            <a:latin typeface="Arial"/>
            <a:cs typeface="Arial"/>
          </a:endParaRPr>
        </a:p>
      </dgm:t>
    </dgm:pt>
    <dgm:pt modelId="{8D102C44-5A1C-AF48-8B37-42209A34A811}" type="parTrans" cxnId="{1ACDF0CC-2F89-9344-9FEF-C80426CDDAED}">
      <dgm:prSet/>
      <dgm:spPr/>
      <dgm:t>
        <a:bodyPr/>
        <a:lstStyle/>
        <a:p>
          <a:endParaRPr lang="en-US"/>
        </a:p>
      </dgm:t>
    </dgm:pt>
    <dgm:pt modelId="{4495002D-90E0-8C45-80DA-892398067BAE}" type="sibTrans" cxnId="{1ACDF0CC-2F89-9344-9FEF-C80426CDDAED}">
      <dgm:prSet/>
      <dgm:spPr/>
      <dgm:t>
        <a:bodyPr/>
        <a:lstStyle/>
        <a:p>
          <a:endParaRPr lang="en-US"/>
        </a:p>
      </dgm:t>
    </dgm:pt>
    <dgm:pt modelId="{7AC5167F-2482-DE47-B8FF-7628A85FADA3}">
      <dgm:prSet phldrT="[Text]"/>
      <dgm:spPr>
        <a:solidFill>
          <a:srgbClr val="31859C"/>
        </a:solidFill>
        <a:ln>
          <a:solidFill>
            <a:srgbClr val="31859C"/>
          </a:solidFill>
        </a:ln>
      </dgm:spPr>
      <dgm:t>
        <a:bodyPr/>
        <a:lstStyle/>
        <a:p>
          <a:endParaRPr lang="en-US" dirty="0">
            <a:solidFill>
              <a:srgbClr val="FFFFFF"/>
            </a:solidFill>
            <a:latin typeface="Arial"/>
            <a:cs typeface="Arial"/>
          </a:endParaRPr>
        </a:p>
      </dgm:t>
    </dgm:pt>
    <dgm:pt modelId="{581270F4-3BF7-1E42-AA14-EB25AFD411A1}" type="parTrans" cxnId="{6D7FBA19-3D6F-E245-847D-8A04C64AA7F5}">
      <dgm:prSet/>
      <dgm:spPr/>
      <dgm:t>
        <a:bodyPr/>
        <a:lstStyle/>
        <a:p>
          <a:endParaRPr lang="en-US"/>
        </a:p>
      </dgm:t>
    </dgm:pt>
    <dgm:pt modelId="{B921263E-EF6D-4648-92FA-D7AF24E36BBC}" type="sibTrans" cxnId="{6D7FBA19-3D6F-E245-847D-8A04C64AA7F5}">
      <dgm:prSet/>
      <dgm:spPr/>
      <dgm:t>
        <a:bodyPr/>
        <a:lstStyle/>
        <a:p>
          <a:endParaRPr lang="en-US"/>
        </a:p>
      </dgm:t>
    </dgm:pt>
    <dgm:pt modelId="{AFFB282C-CA89-8347-B97B-787634BB6FE1}">
      <dgm:prSet phldrT="[Text]"/>
      <dgm:spPr>
        <a:solidFill>
          <a:schemeClr val="accent5">
            <a:lumMod val="75000"/>
          </a:schemeClr>
        </a:solidFill>
        <a:ln>
          <a:solidFill>
            <a:srgbClr val="31859C"/>
          </a:solidFill>
        </a:ln>
      </dgm:spPr>
      <dgm:t>
        <a:bodyPr/>
        <a:lstStyle/>
        <a:p>
          <a:endParaRPr lang="en-US" dirty="0">
            <a:solidFill>
              <a:srgbClr val="FFFFFF"/>
            </a:solidFill>
            <a:latin typeface="Arial"/>
            <a:cs typeface="Arial"/>
          </a:endParaRPr>
        </a:p>
      </dgm:t>
    </dgm:pt>
    <dgm:pt modelId="{C20F39AF-E31D-E942-BA57-3FDEDAE1BE1A}" type="parTrans" cxnId="{8F2D945C-BB61-E84F-8AC7-FCEC002E038C}">
      <dgm:prSet/>
      <dgm:spPr/>
      <dgm:t>
        <a:bodyPr/>
        <a:lstStyle/>
        <a:p>
          <a:endParaRPr lang="en-US"/>
        </a:p>
      </dgm:t>
    </dgm:pt>
    <dgm:pt modelId="{0AB00199-679A-BE47-9F8D-433BCC1D40B6}" type="sibTrans" cxnId="{8F2D945C-BB61-E84F-8AC7-FCEC002E038C}">
      <dgm:prSet/>
      <dgm:spPr/>
      <dgm:t>
        <a:bodyPr/>
        <a:lstStyle/>
        <a:p>
          <a:endParaRPr lang="en-US"/>
        </a:p>
      </dgm:t>
    </dgm:pt>
    <dgm:pt modelId="{EA6EC214-1535-2242-90DE-C8DA099450F6}">
      <dgm:prSet phldrT="[Text]"/>
      <dgm:spPr>
        <a:solidFill>
          <a:schemeClr val="bg1"/>
        </a:solidFill>
        <a:ln>
          <a:solidFill>
            <a:srgbClr val="31859C"/>
          </a:solidFill>
        </a:ln>
      </dgm:spPr>
      <dgm:t>
        <a:bodyPr/>
        <a:lstStyle/>
        <a:p>
          <a:r>
            <a:rPr lang="en-US">
              <a:solidFill>
                <a:srgbClr val="FFFFFF"/>
              </a:solidFill>
              <a:latin typeface="Arial"/>
              <a:cs typeface="Arial"/>
            </a:rPr>
            <a:t>   </a:t>
          </a:r>
        </a:p>
      </dgm:t>
    </dgm:pt>
    <dgm:pt modelId="{3B79E57F-3C2C-7F4C-9C3B-7555DF261877}" type="parTrans" cxnId="{1059EAA0-52B2-714E-A47D-700802FCA897}">
      <dgm:prSet/>
      <dgm:spPr/>
      <dgm:t>
        <a:bodyPr/>
        <a:lstStyle/>
        <a:p>
          <a:endParaRPr lang="en-US"/>
        </a:p>
      </dgm:t>
    </dgm:pt>
    <dgm:pt modelId="{420F700D-C204-0C48-B178-CCDC527377E0}" type="sibTrans" cxnId="{1059EAA0-52B2-714E-A47D-700802FCA897}">
      <dgm:prSet/>
      <dgm:spPr/>
      <dgm:t>
        <a:bodyPr/>
        <a:lstStyle/>
        <a:p>
          <a:endParaRPr lang="en-US"/>
        </a:p>
      </dgm:t>
    </dgm:pt>
    <dgm:pt modelId="{AE636A82-D51A-554F-8EDC-0DE882564FF8}">
      <dgm:prSet phldrT="[Text]"/>
      <dgm:spPr>
        <a:solidFill>
          <a:schemeClr val="bg1">
            <a:lumMod val="95000"/>
          </a:schemeClr>
        </a:solidFill>
        <a:ln>
          <a:solidFill>
            <a:srgbClr val="31859C"/>
          </a:solidFill>
        </a:ln>
      </dgm:spPr>
      <dgm:t>
        <a:bodyPr/>
        <a:lstStyle/>
        <a:p>
          <a:endParaRPr lang="en-US">
            <a:solidFill>
              <a:srgbClr val="FFFFFF"/>
            </a:solidFill>
            <a:latin typeface="Arial"/>
            <a:cs typeface="Arial"/>
          </a:endParaRPr>
        </a:p>
      </dgm:t>
    </dgm:pt>
    <dgm:pt modelId="{18442B23-DBD1-3541-A0DC-D000F7A84312}" type="parTrans" cxnId="{7D65BA57-A6B0-174B-A1D8-1EC7CE49B089}">
      <dgm:prSet/>
      <dgm:spPr/>
      <dgm:t>
        <a:bodyPr/>
        <a:lstStyle/>
        <a:p>
          <a:endParaRPr lang="en-US"/>
        </a:p>
      </dgm:t>
    </dgm:pt>
    <dgm:pt modelId="{AB47BB5F-4A4D-1A49-8D94-BB7364F89577}" type="sibTrans" cxnId="{7D65BA57-A6B0-174B-A1D8-1EC7CE49B089}">
      <dgm:prSet/>
      <dgm:spPr/>
      <dgm:t>
        <a:bodyPr/>
        <a:lstStyle/>
        <a:p>
          <a:endParaRPr lang="en-US"/>
        </a:p>
      </dgm:t>
    </dgm:pt>
    <dgm:pt modelId="{9DAA7609-2804-034C-97B3-B0FF6BDC12F5}">
      <dgm:prSet phldrT="[Text]"/>
      <dgm:spPr>
        <a:solidFill>
          <a:schemeClr val="bg1">
            <a:lumMod val="95000"/>
          </a:schemeClr>
        </a:solidFill>
        <a:ln>
          <a:solidFill>
            <a:srgbClr val="31859C"/>
          </a:solidFill>
        </a:ln>
      </dgm:spPr>
      <dgm:t>
        <a:bodyPr/>
        <a:lstStyle/>
        <a:p>
          <a:endParaRPr lang="en-US">
            <a:solidFill>
              <a:srgbClr val="FFFFFF"/>
            </a:solidFill>
            <a:latin typeface="Arial"/>
            <a:cs typeface="Arial"/>
          </a:endParaRPr>
        </a:p>
      </dgm:t>
    </dgm:pt>
    <dgm:pt modelId="{062BDDCB-9313-FF4F-AA01-98CEC9874646}" type="parTrans" cxnId="{69617644-5262-1B40-8B09-BA635B99CFBC}">
      <dgm:prSet/>
      <dgm:spPr/>
      <dgm:t>
        <a:bodyPr/>
        <a:lstStyle/>
        <a:p>
          <a:endParaRPr lang="en-US"/>
        </a:p>
      </dgm:t>
    </dgm:pt>
    <dgm:pt modelId="{ACBB4FFB-1533-EB42-8DED-56580C648F94}" type="sibTrans" cxnId="{69617644-5262-1B40-8B09-BA635B99CFBC}">
      <dgm:prSet/>
      <dgm:spPr/>
      <dgm:t>
        <a:bodyPr/>
        <a:lstStyle/>
        <a:p>
          <a:endParaRPr lang="en-US"/>
        </a:p>
      </dgm:t>
    </dgm:pt>
    <dgm:pt modelId="{294AF431-8D5A-D54E-8602-3587057E7F1A}" type="pres">
      <dgm:prSet presAssocID="{A3FC2EF3-99BF-7C4E-BDAF-2763F8D5FD8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335C9A-2B04-9343-97E5-F48D1F9D45EF}" type="pres">
      <dgm:prSet presAssocID="{02972DEA-A283-3642-8BBA-E299897FEACB}" presName="compNode" presStyleCnt="0"/>
      <dgm:spPr/>
    </dgm:pt>
    <dgm:pt modelId="{1F5DC9B3-9CF6-6248-951F-6ECBBC5FB67F}" type="pres">
      <dgm:prSet presAssocID="{02972DEA-A283-3642-8BBA-E299897FEACB}" presName="aNode" presStyleLbl="bgShp" presStyleIdx="0" presStyleCnt="3"/>
      <dgm:spPr/>
      <dgm:t>
        <a:bodyPr/>
        <a:lstStyle/>
        <a:p>
          <a:endParaRPr lang="en-US"/>
        </a:p>
      </dgm:t>
    </dgm:pt>
    <dgm:pt modelId="{428AC3C9-314F-7542-97E3-8E248197ED4B}" type="pres">
      <dgm:prSet presAssocID="{02972DEA-A283-3642-8BBA-E299897FEACB}" presName="textNode" presStyleLbl="bgShp" presStyleIdx="0" presStyleCnt="3"/>
      <dgm:spPr/>
      <dgm:t>
        <a:bodyPr/>
        <a:lstStyle/>
        <a:p>
          <a:endParaRPr lang="en-US"/>
        </a:p>
      </dgm:t>
    </dgm:pt>
    <dgm:pt modelId="{45B850F1-219D-3E4D-9E39-70CD97156B64}" type="pres">
      <dgm:prSet presAssocID="{02972DEA-A283-3642-8BBA-E299897FEACB}" presName="compChildNode" presStyleCnt="0"/>
      <dgm:spPr/>
    </dgm:pt>
    <dgm:pt modelId="{C957DD1C-DC69-AB49-B8B8-EBB8E82CFDBD}" type="pres">
      <dgm:prSet presAssocID="{02972DEA-A283-3642-8BBA-E299897FEACB}" presName="theInnerList" presStyleCnt="0"/>
      <dgm:spPr/>
    </dgm:pt>
    <dgm:pt modelId="{68090A0F-536A-5D48-A22E-BF0F0EAF5E8B}" type="pres">
      <dgm:prSet presAssocID="{EA6EC214-1535-2242-90DE-C8DA099450F6}" presName="childNode" presStyleLbl="node1" presStyleIdx="0" presStyleCnt="3" custScaleX="113678" custScaleY="197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D68110-B8F9-284B-B0F4-C8703ECCF1D1}" type="pres">
      <dgm:prSet presAssocID="{02972DEA-A283-3642-8BBA-E299897FEACB}" presName="aSpace" presStyleCnt="0"/>
      <dgm:spPr/>
    </dgm:pt>
    <dgm:pt modelId="{BB1BB03C-6AE7-2A43-8735-F71600702328}" type="pres">
      <dgm:prSet presAssocID="{7AC5167F-2482-DE47-B8FF-7628A85FADA3}" presName="compNode" presStyleCnt="0"/>
      <dgm:spPr/>
    </dgm:pt>
    <dgm:pt modelId="{6DD56D03-4386-3949-BF0A-91B96DB5240D}" type="pres">
      <dgm:prSet presAssocID="{7AC5167F-2482-DE47-B8FF-7628A85FADA3}" presName="aNode" presStyleLbl="bgShp" presStyleIdx="1" presStyleCnt="3"/>
      <dgm:spPr/>
      <dgm:t>
        <a:bodyPr/>
        <a:lstStyle/>
        <a:p>
          <a:endParaRPr lang="en-US"/>
        </a:p>
      </dgm:t>
    </dgm:pt>
    <dgm:pt modelId="{791F8B1D-4DB9-D54D-A2C1-A0F61A6412BD}" type="pres">
      <dgm:prSet presAssocID="{7AC5167F-2482-DE47-B8FF-7628A85FADA3}" presName="textNode" presStyleLbl="bgShp" presStyleIdx="1" presStyleCnt="3"/>
      <dgm:spPr/>
      <dgm:t>
        <a:bodyPr/>
        <a:lstStyle/>
        <a:p>
          <a:endParaRPr lang="en-US"/>
        </a:p>
      </dgm:t>
    </dgm:pt>
    <dgm:pt modelId="{39F1BC1D-FF2A-7142-A169-E31FD9BA9DEF}" type="pres">
      <dgm:prSet presAssocID="{7AC5167F-2482-DE47-B8FF-7628A85FADA3}" presName="compChildNode" presStyleCnt="0"/>
      <dgm:spPr/>
    </dgm:pt>
    <dgm:pt modelId="{72B77090-0A26-8141-A527-0CE86FABE2A2}" type="pres">
      <dgm:prSet presAssocID="{7AC5167F-2482-DE47-B8FF-7628A85FADA3}" presName="theInnerList" presStyleCnt="0"/>
      <dgm:spPr/>
    </dgm:pt>
    <dgm:pt modelId="{F1723088-440C-8D4A-9D21-E46B2DC6AB1E}" type="pres">
      <dgm:prSet presAssocID="{AE636A82-D51A-554F-8EDC-0DE882564FF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188547-2F1A-2549-A517-B6AD8C207758}" type="pres">
      <dgm:prSet presAssocID="{7AC5167F-2482-DE47-B8FF-7628A85FADA3}" presName="aSpace" presStyleCnt="0"/>
      <dgm:spPr/>
    </dgm:pt>
    <dgm:pt modelId="{A4FD75DA-44F5-714E-9C11-3A304412CC8F}" type="pres">
      <dgm:prSet presAssocID="{AFFB282C-CA89-8347-B97B-787634BB6FE1}" presName="compNode" presStyleCnt="0"/>
      <dgm:spPr/>
    </dgm:pt>
    <dgm:pt modelId="{24E6B3CB-3217-5040-B96A-C84991753757}" type="pres">
      <dgm:prSet presAssocID="{AFFB282C-CA89-8347-B97B-787634BB6FE1}" presName="aNode" presStyleLbl="bgShp" presStyleIdx="2" presStyleCnt="3"/>
      <dgm:spPr/>
      <dgm:t>
        <a:bodyPr/>
        <a:lstStyle/>
        <a:p>
          <a:endParaRPr lang="en-US"/>
        </a:p>
      </dgm:t>
    </dgm:pt>
    <dgm:pt modelId="{1292E903-AE28-6F4D-9FA5-A874666E2452}" type="pres">
      <dgm:prSet presAssocID="{AFFB282C-CA89-8347-B97B-787634BB6FE1}" presName="textNode" presStyleLbl="bgShp" presStyleIdx="2" presStyleCnt="3"/>
      <dgm:spPr/>
      <dgm:t>
        <a:bodyPr/>
        <a:lstStyle/>
        <a:p>
          <a:endParaRPr lang="en-US"/>
        </a:p>
      </dgm:t>
    </dgm:pt>
    <dgm:pt modelId="{50741BCB-41D3-0444-B1E5-619021353BFF}" type="pres">
      <dgm:prSet presAssocID="{AFFB282C-CA89-8347-B97B-787634BB6FE1}" presName="compChildNode" presStyleCnt="0"/>
      <dgm:spPr/>
    </dgm:pt>
    <dgm:pt modelId="{82E6EDB1-C689-AE48-95C6-BFDBF8A8AF44}" type="pres">
      <dgm:prSet presAssocID="{AFFB282C-CA89-8347-B97B-787634BB6FE1}" presName="theInnerList" presStyleCnt="0"/>
      <dgm:spPr/>
    </dgm:pt>
    <dgm:pt modelId="{C13CD53F-6649-0D4C-A87D-FA69A38BBA45}" type="pres">
      <dgm:prSet presAssocID="{9DAA7609-2804-034C-97B3-B0FF6BDC12F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BF4AF9-B2CC-3B4C-8494-D1D3800D6DC4}" type="presOf" srcId="{AE636A82-D51A-554F-8EDC-0DE882564FF8}" destId="{F1723088-440C-8D4A-9D21-E46B2DC6AB1E}" srcOrd="0" destOrd="0" presId="urn:microsoft.com/office/officeart/2005/8/layout/lProcess2"/>
    <dgm:cxn modelId="{5189EB3B-1E21-AD49-9124-2B468DDACC12}" type="presOf" srcId="{02972DEA-A283-3642-8BBA-E299897FEACB}" destId="{428AC3C9-314F-7542-97E3-8E248197ED4B}" srcOrd="1" destOrd="0" presId="urn:microsoft.com/office/officeart/2005/8/layout/lProcess2"/>
    <dgm:cxn modelId="{1059EAA0-52B2-714E-A47D-700802FCA897}" srcId="{02972DEA-A283-3642-8BBA-E299897FEACB}" destId="{EA6EC214-1535-2242-90DE-C8DA099450F6}" srcOrd="0" destOrd="0" parTransId="{3B79E57F-3C2C-7F4C-9C3B-7555DF261877}" sibTransId="{420F700D-C204-0C48-B178-CCDC527377E0}"/>
    <dgm:cxn modelId="{C691841C-3FF0-C040-8B32-9A9B82EC9804}" type="presOf" srcId="{EA6EC214-1535-2242-90DE-C8DA099450F6}" destId="{68090A0F-536A-5D48-A22E-BF0F0EAF5E8B}" srcOrd="0" destOrd="0" presId="urn:microsoft.com/office/officeart/2005/8/layout/lProcess2"/>
    <dgm:cxn modelId="{B98891F5-D649-FF4B-9EAC-8D2B14C4FF46}" type="presOf" srcId="{A3FC2EF3-99BF-7C4E-BDAF-2763F8D5FD89}" destId="{294AF431-8D5A-D54E-8602-3587057E7F1A}" srcOrd="0" destOrd="0" presId="urn:microsoft.com/office/officeart/2005/8/layout/lProcess2"/>
    <dgm:cxn modelId="{17C7616A-8D59-0345-98F2-0DB4B052BCCA}" type="presOf" srcId="{AFFB282C-CA89-8347-B97B-787634BB6FE1}" destId="{1292E903-AE28-6F4D-9FA5-A874666E2452}" srcOrd="1" destOrd="0" presId="urn:microsoft.com/office/officeart/2005/8/layout/lProcess2"/>
    <dgm:cxn modelId="{46A991BE-C634-C94B-BB3D-3B95BE517667}" type="presOf" srcId="{9DAA7609-2804-034C-97B3-B0FF6BDC12F5}" destId="{C13CD53F-6649-0D4C-A87D-FA69A38BBA45}" srcOrd="0" destOrd="0" presId="urn:microsoft.com/office/officeart/2005/8/layout/lProcess2"/>
    <dgm:cxn modelId="{B5FFA75B-D582-C84E-B7DD-138ECA3F9F7D}" type="presOf" srcId="{02972DEA-A283-3642-8BBA-E299897FEACB}" destId="{1F5DC9B3-9CF6-6248-951F-6ECBBC5FB67F}" srcOrd="0" destOrd="0" presId="urn:microsoft.com/office/officeart/2005/8/layout/lProcess2"/>
    <dgm:cxn modelId="{6D7FBA19-3D6F-E245-847D-8A04C64AA7F5}" srcId="{A3FC2EF3-99BF-7C4E-BDAF-2763F8D5FD89}" destId="{7AC5167F-2482-DE47-B8FF-7628A85FADA3}" srcOrd="1" destOrd="0" parTransId="{581270F4-3BF7-1E42-AA14-EB25AFD411A1}" sibTransId="{B921263E-EF6D-4648-92FA-D7AF24E36BBC}"/>
    <dgm:cxn modelId="{7D65BA57-A6B0-174B-A1D8-1EC7CE49B089}" srcId="{7AC5167F-2482-DE47-B8FF-7628A85FADA3}" destId="{AE636A82-D51A-554F-8EDC-0DE882564FF8}" srcOrd="0" destOrd="0" parTransId="{18442B23-DBD1-3541-A0DC-D000F7A84312}" sibTransId="{AB47BB5F-4A4D-1A49-8D94-BB7364F89577}"/>
    <dgm:cxn modelId="{69617644-5262-1B40-8B09-BA635B99CFBC}" srcId="{AFFB282C-CA89-8347-B97B-787634BB6FE1}" destId="{9DAA7609-2804-034C-97B3-B0FF6BDC12F5}" srcOrd="0" destOrd="0" parTransId="{062BDDCB-9313-FF4F-AA01-98CEC9874646}" sibTransId="{ACBB4FFB-1533-EB42-8DED-56580C648F94}"/>
    <dgm:cxn modelId="{1ACDF0CC-2F89-9344-9FEF-C80426CDDAED}" srcId="{A3FC2EF3-99BF-7C4E-BDAF-2763F8D5FD89}" destId="{02972DEA-A283-3642-8BBA-E299897FEACB}" srcOrd="0" destOrd="0" parTransId="{8D102C44-5A1C-AF48-8B37-42209A34A811}" sibTransId="{4495002D-90E0-8C45-80DA-892398067BAE}"/>
    <dgm:cxn modelId="{8F2D945C-BB61-E84F-8AC7-FCEC002E038C}" srcId="{A3FC2EF3-99BF-7C4E-BDAF-2763F8D5FD89}" destId="{AFFB282C-CA89-8347-B97B-787634BB6FE1}" srcOrd="2" destOrd="0" parTransId="{C20F39AF-E31D-E942-BA57-3FDEDAE1BE1A}" sibTransId="{0AB00199-679A-BE47-9F8D-433BCC1D40B6}"/>
    <dgm:cxn modelId="{0F3644CE-118A-4C44-9176-A316047684A0}" type="presOf" srcId="{7AC5167F-2482-DE47-B8FF-7628A85FADA3}" destId="{791F8B1D-4DB9-D54D-A2C1-A0F61A6412BD}" srcOrd="1" destOrd="0" presId="urn:microsoft.com/office/officeart/2005/8/layout/lProcess2"/>
    <dgm:cxn modelId="{2B003564-424A-324C-B9AA-36B3340BC3D4}" type="presOf" srcId="{AFFB282C-CA89-8347-B97B-787634BB6FE1}" destId="{24E6B3CB-3217-5040-B96A-C84991753757}" srcOrd="0" destOrd="0" presId="urn:microsoft.com/office/officeart/2005/8/layout/lProcess2"/>
    <dgm:cxn modelId="{53F517F1-1F1C-DA40-9D48-AFA2F7841ABE}" type="presOf" srcId="{7AC5167F-2482-DE47-B8FF-7628A85FADA3}" destId="{6DD56D03-4386-3949-BF0A-91B96DB5240D}" srcOrd="0" destOrd="0" presId="urn:microsoft.com/office/officeart/2005/8/layout/lProcess2"/>
    <dgm:cxn modelId="{F0CE26EE-47B7-B64A-954F-85EB6FC26A1F}" type="presParOf" srcId="{294AF431-8D5A-D54E-8602-3587057E7F1A}" destId="{A4335C9A-2B04-9343-97E5-F48D1F9D45EF}" srcOrd="0" destOrd="0" presId="urn:microsoft.com/office/officeart/2005/8/layout/lProcess2"/>
    <dgm:cxn modelId="{6E192439-6ECE-944F-BDFE-163D3580149E}" type="presParOf" srcId="{A4335C9A-2B04-9343-97E5-F48D1F9D45EF}" destId="{1F5DC9B3-9CF6-6248-951F-6ECBBC5FB67F}" srcOrd="0" destOrd="0" presId="urn:microsoft.com/office/officeart/2005/8/layout/lProcess2"/>
    <dgm:cxn modelId="{205FB2A4-328B-A149-A921-2700120920D7}" type="presParOf" srcId="{A4335C9A-2B04-9343-97E5-F48D1F9D45EF}" destId="{428AC3C9-314F-7542-97E3-8E248197ED4B}" srcOrd="1" destOrd="0" presId="urn:microsoft.com/office/officeart/2005/8/layout/lProcess2"/>
    <dgm:cxn modelId="{4B0459B9-AFE4-1441-BD9E-A4AFFD81480E}" type="presParOf" srcId="{A4335C9A-2B04-9343-97E5-F48D1F9D45EF}" destId="{45B850F1-219D-3E4D-9E39-70CD97156B64}" srcOrd="2" destOrd="0" presId="urn:microsoft.com/office/officeart/2005/8/layout/lProcess2"/>
    <dgm:cxn modelId="{4D1D5A65-B4F1-554A-AF72-47FD2D3F1BA5}" type="presParOf" srcId="{45B850F1-219D-3E4D-9E39-70CD97156B64}" destId="{C957DD1C-DC69-AB49-B8B8-EBB8E82CFDBD}" srcOrd="0" destOrd="0" presId="urn:microsoft.com/office/officeart/2005/8/layout/lProcess2"/>
    <dgm:cxn modelId="{F44BDD0F-8426-C243-8739-44F01B15A8A6}" type="presParOf" srcId="{C957DD1C-DC69-AB49-B8B8-EBB8E82CFDBD}" destId="{68090A0F-536A-5D48-A22E-BF0F0EAF5E8B}" srcOrd="0" destOrd="0" presId="urn:microsoft.com/office/officeart/2005/8/layout/lProcess2"/>
    <dgm:cxn modelId="{56A19EEB-67F0-CA49-ADA9-EC71A754D086}" type="presParOf" srcId="{294AF431-8D5A-D54E-8602-3587057E7F1A}" destId="{E0D68110-B8F9-284B-B0F4-C8703ECCF1D1}" srcOrd="1" destOrd="0" presId="urn:microsoft.com/office/officeart/2005/8/layout/lProcess2"/>
    <dgm:cxn modelId="{7BC34F62-6B11-9A44-BE3E-2ABB1CAF2F76}" type="presParOf" srcId="{294AF431-8D5A-D54E-8602-3587057E7F1A}" destId="{BB1BB03C-6AE7-2A43-8735-F71600702328}" srcOrd="2" destOrd="0" presId="urn:microsoft.com/office/officeart/2005/8/layout/lProcess2"/>
    <dgm:cxn modelId="{6DC3A0C0-9852-E746-8B28-11586942FAF5}" type="presParOf" srcId="{BB1BB03C-6AE7-2A43-8735-F71600702328}" destId="{6DD56D03-4386-3949-BF0A-91B96DB5240D}" srcOrd="0" destOrd="0" presId="urn:microsoft.com/office/officeart/2005/8/layout/lProcess2"/>
    <dgm:cxn modelId="{A1AC433D-7F68-7C4A-8C89-0F2290724120}" type="presParOf" srcId="{BB1BB03C-6AE7-2A43-8735-F71600702328}" destId="{791F8B1D-4DB9-D54D-A2C1-A0F61A6412BD}" srcOrd="1" destOrd="0" presId="urn:microsoft.com/office/officeart/2005/8/layout/lProcess2"/>
    <dgm:cxn modelId="{C6E2143E-1ADE-884F-A065-C86869C08F68}" type="presParOf" srcId="{BB1BB03C-6AE7-2A43-8735-F71600702328}" destId="{39F1BC1D-FF2A-7142-A169-E31FD9BA9DEF}" srcOrd="2" destOrd="0" presId="urn:microsoft.com/office/officeart/2005/8/layout/lProcess2"/>
    <dgm:cxn modelId="{E96AA4DE-FC20-C841-AEB3-AE93B829C8FB}" type="presParOf" srcId="{39F1BC1D-FF2A-7142-A169-E31FD9BA9DEF}" destId="{72B77090-0A26-8141-A527-0CE86FABE2A2}" srcOrd="0" destOrd="0" presId="urn:microsoft.com/office/officeart/2005/8/layout/lProcess2"/>
    <dgm:cxn modelId="{C3BF85DD-28A7-444B-BED3-3FD57BCA1ABC}" type="presParOf" srcId="{72B77090-0A26-8141-A527-0CE86FABE2A2}" destId="{F1723088-440C-8D4A-9D21-E46B2DC6AB1E}" srcOrd="0" destOrd="0" presId="urn:microsoft.com/office/officeart/2005/8/layout/lProcess2"/>
    <dgm:cxn modelId="{8A63F754-C10D-4F42-BF91-6FC4A30C6BDA}" type="presParOf" srcId="{294AF431-8D5A-D54E-8602-3587057E7F1A}" destId="{E1188547-2F1A-2549-A517-B6AD8C207758}" srcOrd="3" destOrd="0" presId="urn:microsoft.com/office/officeart/2005/8/layout/lProcess2"/>
    <dgm:cxn modelId="{D1899018-F1F2-AC43-BD47-833A0CAFB337}" type="presParOf" srcId="{294AF431-8D5A-D54E-8602-3587057E7F1A}" destId="{A4FD75DA-44F5-714E-9C11-3A304412CC8F}" srcOrd="4" destOrd="0" presId="urn:microsoft.com/office/officeart/2005/8/layout/lProcess2"/>
    <dgm:cxn modelId="{EDF1DE11-E79F-ED41-9967-6821228FDF4B}" type="presParOf" srcId="{A4FD75DA-44F5-714E-9C11-3A304412CC8F}" destId="{24E6B3CB-3217-5040-B96A-C84991753757}" srcOrd="0" destOrd="0" presId="urn:microsoft.com/office/officeart/2005/8/layout/lProcess2"/>
    <dgm:cxn modelId="{85382D6F-6EA3-A740-AAF6-5EA9250E7673}" type="presParOf" srcId="{A4FD75DA-44F5-714E-9C11-3A304412CC8F}" destId="{1292E903-AE28-6F4D-9FA5-A874666E2452}" srcOrd="1" destOrd="0" presId="urn:microsoft.com/office/officeart/2005/8/layout/lProcess2"/>
    <dgm:cxn modelId="{2976CDF8-BF24-9A4D-9CFF-B32C75F36946}" type="presParOf" srcId="{A4FD75DA-44F5-714E-9C11-3A304412CC8F}" destId="{50741BCB-41D3-0444-B1E5-619021353BFF}" srcOrd="2" destOrd="0" presId="urn:microsoft.com/office/officeart/2005/8/layout/lProcess2"/>
    <dgm:cxn modelId="{DD791EBB-9C7D-A44E-A387-EF515243BCA0}" type="presParOf" srcId="{50741BCB-41D3-0444-B1E5-619021353BFF}" destId="{82E6EDB1-C689-AE48-95C6-BFDBF8A8AF44}" srcOrd="0" destOrd="0" presId="urn:microsoft.com/office/officeart/2005/8/layout/lProcess2"/>
    <dgm:cxn modelId="{013DDBA3-4015-F242-9B74-B650A98AD2F4}" type="presParOf" srcId="{82E6EDB1-C689-AE48-95C6-BFDBF8A8AF44}" destId="{C13CD53F-6649-0D4C-A87D-FA69A38BBA4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3047C1B-213C-0644-8818-3FD5142B54B7}" type="doc">
      <dgm:prSet loTypeId="urn:microsoft.com/office/officeart/2005/8/layout/cycle8" loCatId="cycle" qsTypeId="urn:microsoft.com/office/officeart/2005/8/quickstyle/simple4" qsCatId="simple" csTypeId="urn:microsoft.com/office/officeart/2005/8/colors/accent1_2" csCatId="accent1" phldr="1"/>
      <dgm:spPr/>
    </dgm:pt>
    <dgm:pt modelId="{D7F88810-7DD8-6249-94C7-10122F6A6DA5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endParaRPr lang="en-US" sz="1400" b="1" i="0" dirty="0">
            <a:solidFill>
              <a:schemeClr val="tx1"/>
            </a:solidFill>
            <a:latin typeface="Arial"/>
          </a:endParaRPr>
        </a:p>
      </dgm:t>
    </dgm:pt>
    <dgm:pt modelId="{EBFE3352-F6EA-8D41-BE8C-ED0F8BAE7A04}" type="parTrans" cxnId="{6DF087E3-6583-FF4E-852D-FC2AECD04472}">
      <dgm:prSet/>
      <dgm:spPr/>
      <dgm:t>
        <a:bodyPr/>
        <a:lstStyle/>
        <a:p>
          <a:endParaRPr lang="en-US"/>
        </a:p>
      </dgm:t>
    </dgm:pt>
    <dgm:pt modelId="{7492E523-D887-844C-BDF3-A2FF29EA90C3}" type="sibTrans" cxnId="{6DF087E3-6583-FF4E-852D-FC2AECD04472}">
      <dgm:prSet/>
      <dgm:spPr/>
      <dgm:t>
        <a:bodyPr/>
        <a:lstStyle/>
        <a:p>
          <a:endParaRPr lang="en-US"/>
        </a:p>
      </dgm:t>
    </dgm:pt>
    <dgm:pt modelId="{3A680742-4B75-9742-971A-08A279E6D1D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 sz="1400" b="1" i="0" dirty="0">
            <a:solidFill>
              <a:schemeClr val="tx1"/>
            </a:solidFill>
            <a:latin typeface="Arial"/>
          </a:endParaRPr>
        </a:p>
      </dgm:t>
    </dgm:pt>
    <dgm:pt modelId="{7C1CB5CB-2104-EE43-9520-6ADA7F080DAE}" type="parTrans" cxnId="{6F21E463-4AD5-1843-89DD-0D89178E355B}">
      <dgm:prSet/>
      <dgm:spPr/>
      <dgm:t>
        <a:bodyPr/>
        <a:lstStyle/>
        <a:p>
          <a:endParaRPr lang="en-US"/>
        </a:p>
      </dgm:t>
    </dgm:pt>
    <dgm:pt modelId="{7A368AB4-C43D-384E-9153-DB983EE5F82E}" type="sibTrans" cxnId="{6F21E463-4AD5-1843-89DD-0D89178E355B}">
      <dgm:prSet/>
      <dgm:spPr/>
      <dgm:t>
        <a:bodyPr/>
        <a:lstStyle/>
        <a:p>
          <a:endParaRPr lang="en-US"/>
        </a:p>
      </dgm:t>
    </dgm:pt>
    <dgm:pt modelId="{A8C16CB3-DE84-2945-BB11-B3520D4B0FEB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endParaRPr lang="en-US" sz="1400" b="1" i="0" dirty="0">
            <a:solidFill>
              <a:schemeClr val="tx1"/>
            </a:solidFill>
            <a:latin typeface="Arial"/>
          </a:endParaRPr>
        </a:p>
      </dgm:t>
    </dgm:pt>
    <dgm:pt modelId="{B93270A0-41CA-A745-A8C7-A201D45D42D5}" type="parTrans" cxnId="{A921F3AF-D311-2547-BA33-9200A3469DEA}">
      <dgm:prSet/>
      <dgm:spPr/>
      <dgm:t>
        <a:bodyPr/>
        <a:lstStyle/>
        <a:p>
          <a:endParaRPr lang="en-US"/>
        </a:p>
      </dgm:t>
    </dgm:pt>
    <dgm:pt modelId="{42CABCD9-9512-4D4F-B8CC-AFEA9672CAB7}" type="sibTrans" cxnId="{A921F3AF-D311-2547-BA33-9200A3469DEA}">
      <dgm:prSet/>
      <dgm:spPr/>
      <dgm:t>
        <a:bodyPr/>
        <a:lstStyle/>
        <a:p>
          <a:endParaRPr lang="en-US"/>
        </a:p>
      </dgm:t>
    </dgm:pt>
    <dgm:pt modelId="{4C93E49E-55A8-3344-A585-31AB763B8C4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endParaRPr lang="en-US" sz="1400" b="1" i="0" dirty="0">
            <a:solidFill>
              <a:schemeClr val="tx1"/>
            </a:solidFill>
            <a:latin typeface="Arial"/>
          </a:endParaRPr>
        </a:p>
      </dgm:t>
    </dgm:pt>
    <dgm:pt modelId="{6FF7511C-EAEC-494C-AC38-AD49364404CF}" type="parTrans" cxnId="{D4A7CA0D-4324-2D46-B03E-7E84A2BA0F2F}">
      <dgm:prSet/>
      <dgm:spPr/>
      <dgm:t>
        <a:bodyPr/>
        <a:lstStyle/>
        <a:p>
          <a:endParaRPr lang="en-US"/>
        </a:p>
      </dgm:t>
    </dgm:pt>
    <dgm:pt modelId="{AB7611D5-5B47-6A47-933C-23B99FE40091}" type="sibTrans" cxnId="{D4A7CA0D-4324-2D46-B03E-7E84A2BA0F2F}">
      <dgm:prSet/>
      <dgm:spPr/>
      <dgm:t>
        <a:bodyPr/>
        <a:lstStyle/>
        <a:p>
          <a:endParaRPr lang="en-US"/>
        </a:p>
      </dgm:t>
    </dgm:pt>
    <dgm:pt modelId="{B54EEEE4-12D9-374D-8F4E-0BB5EAFA3903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endParaRPr lang="en-US" sz="1400" b="1" i="0" dirty="0">
            <a:solidFill>
              <a:schemeClr val="tx1"/>
            </a:solidFill>
            <a:latin typeface="Arial"/>
          </a:endParaRPr>
        </a:p>
      </dgm:t>
    </dgm:pt>
    <dgm:pt modelId="{9EE7260E-207E-194E-9138-0222DF49A426}" type="parTrans" cxnId="{39C8E4D8-4843-6F4F-A0B2-742A1DA5B194}">
      <dgm:prSet/>
      <dgm:spPr/>
      <dgm:t>
        <a:bodyPr/>
        <a:lstStyle/>
        <a:p>
          <a:endParaRPr lang="en-US"/>
        </a:p>
      </dgm:t>
    </dgm:pt>
    <dgm:pt modelId="{2AE7FE8D-DDFD-714A-A023-80B693D7167D}" type="sibTrans" cxnId="{39C8E4D8-4843-6F4F-A0B2-742A1DA5B194}">
      <dgm:prSet/>
      <dgm:spPr/>
      <dgm:t>
        <a:bodyPr/>
        <a:lstStyle/>
        <a:p>
          <a:endParaRPr lang="en-US"/>
        </a:p>
      </dgm:t>
    </dgm:pt>
    <dgm:pt modelId="{5D9F98E3-0BEA-A841-8C50-ACF61889381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endParaRPr lang="en-US" sz="1400">
            <a:solidFill>
              <a:schemeClr val="tx1"/>
            </a:solidFill>
            <a:latin typeface="Arial"/>
          </a:endParaRPr>
        </a:p>
      </dgm:t>
    </dgm:pt>
    <dgm:pt modelId="{3E992C14-3CE5-6647-AF4E-0DACB09E9D3E}" type="parTrans" cxnId="{0FECDA8C-6BAF-3F4A-8506-9208B66968AA}">
      <dgm:prSet/>
      <dgm:spPr/>
      <dgm:t>
        <a:bodyPr/>
        <a:lstStyle/>
        <a:p>
          <a:endParaRPr lang="en-US"/>
        </a:p>
      </dgm:t>
    </dgm:pt>
    <dgm:pt modelId="{49C4B09F-6868-DF46-9C40-D635BB8794F6}" type="sibTrans" cxnId="{0FECDA8C-6BAF-3F4A-8506-9208B66968AA}">
      <dgm:prSet/>
      <dgm:spPr/>
      <dgm:t>
        <a:bodyPr/>
        <a:lstStyle/>
        <a:p>
          <a:endParaRPr lang="en-US"/>
        </a:p>
      </dgm:t>
    </dgm:pt>
    <dgm:pt modelId="{029ACC04-D06B-9B48-A8D2-DB68013631B1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endParaRPr lang="en-US" sz="1400" b="1" i="0" dirty="0">
            <a:solidFill>
              <a:schemeClr val="tx1"/>
            </a:solidFill>
            <a:latin typeface="Arial"/>
          </a:endParaRPr>
        </a:p>
      </dgm:t>
    </dgm:pt>
    <dgm:pt modelId="{25ECCFF5-D0D8-FD40-A63B-45EF00083726}" type="parTrans" cxnId="{054E0E19-1EA1-8E44-974C-786C1BE873D9}">
      <dgm:prSet/>
      <dgm:spPr/>
      <dgm:t>
        <a:bodyPr/>
        <a:lstStyle/>
        <a:p>
          <a:endParaRPr lang="en-US"/>
        </a:p>
      </dgm:t>
    </dgm:pt>
    <dgm:pt modelId="{33278324-1738-D74E-899D-3C532CFC03BA}" type="sibTrans" cxnId="{054E0E19-1EA1-8E44-974C-786C1BE873D9}">
      <dgm:prSet/>
      <dgm:spPr/>
      <dgm:t>
        <a:bodyPr/>
        <a:lstStyle/>
        <a:p>
          <a:endParaRPr lang="en-US"/>
        </a:p>
      </dgm:t>
    </dgm:pt>
    <dgm:pt modelId="{09B1A4F2-798A-F44E-9EF1-C57B83F31C5C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endParaRPr lang="en-US" sz="1400" b="1" i="0">
            <a:solidFill>
              <a:schemeClr val="tx1"/>
            </a:solidFill>
            <a:latin typeface="Arial"/>
          </a:endParaRPr>
        </a:p>
      </dgm:t>
    </dgm:pt>
    <dgm:pt modelId="{A7DECA2A-89EF-9A45-B7A1-C27784CBDF14}" type="parTrans" cxnId="{C672AD80-B20B-E04A-B8C1-304D98C64AB1}">
      <dgm:prSet/>
      <dgm:spPr/>
      <dgm:t>
        <a:bodyPr/>
        <a:lstStyle/>
        <a:p>
          <a:endParaRPr lang="en-US"/>
        </a:p>
      </dgm:t>
    </dgm:pt>
    <dgm:pt modelId="{48B713D0-6270-4749-B928-CB21D7E6806B}" type="sibTrans" cxnId="{C672AD80-B20B-E04A-B8C1-304D98C64AB1}">
      <dgm:prSet/>
      <dgm:spPr/>
      <dgm:t>
        <a:bodyPr/>
        <a:lstStyle/>
        <a:p>
          <a:endParaRPr lang="en-US"/>
        </a:p>
      </dgm:t>
    </dgm:pt>
    <dgm:pt modelId="{F4F03A6C-48AF-2E47-BA63-9DAA5E320160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endParaRPr lang="en-US" sz="2000">
            <a:latin typeface="Arial"/>
          </a:endParaRPr>
        </a:p>
      </dgm:t>
    </dgm:pt>
    <dgm:pt modelId="{3F3FA47C-919C-E142-9A0C-B87C8128760B}" type="parTrans" cxnId="{52D53F5B-BC68-4546-97F2-CC9DDB9A6E0B}">
      <dgm:prSet/>
      <dgm:spPr/>
      <dgm:t>
        <a:bodyPr/>
        <a:lstStyle/>
        <a:p>
          <a:endParaRPr lang="en-US"/>
        </a:p>
      </dgm:t>
    </dgm:pt>
    <dgm:pt modelId="{94267236-1F67-5749-9FD0-3A3C04C794F9}" type="sibTrans" cxnId="{52D53F5B-BC68-4546-97F2-CC9DDB9A6E0B}">
      <dgm:prSet/>
      <dgm:spPr/>
      <dgm:t>
        <a:bodyPr/>
        <a:lstStyle/>
        <a:p>
          <a:endParaRPr lang="en-US"/>
        </a:p>
      </dgm:t>
    </dgm:pt>
    <dgm:pt modelId="{B40199E6-7DEF-104C-9B61-847640BB90F4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endParaRPr lang="en-US" sz="2000">
            <a:latin typeface="Arial"/>
          </a:endParaRPr>
        </a:p>
      </dgm:t>
    </dgm:pt>
    <dgm:pt modelId="{450F2630-4B76-C546-B8D3-629AD7F9A4C9}" type="parTrans" cxnId="{D5EFF1AF-66E1-E342-85B0-B074AB77C86D}">
      <dgm:prSet/>
      <dgm:spPr/>
      <dgm:t>
        <a:bodyPr/>
        <a:lstStyle/>
        <a:p>
          <a:endParaRPr lang="en-US"/>
        </a:p>
      </dgm:t>
    </dgm:pt>
    <dgm:pt modelId="{CCFA60EE-3F65-1B43-BE50-5D59AFA1D162}" type="sibTrans" cxnId="{D5EFF1AF-66E1-E342-85B0-B074AB77C86D}">
      <dgm:prSet/>
      <dgm:spPr/>
      <dgm:t>
        <a:bodyPr/>
        <a:lstStyle/>
        <a:p>
          <a:endParaRPr lang="en-US"/>
        </a:p>
      </dgm:t>
    </dgm:pt>
    <dgm:pt modelId="{37FE6826-BC34-D141-9EB1-FE8A18A775E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endParaRPr lang="en-US" sz="1400">
            <a:solidFill>
              <a:schemeClr val="tx1"/>
            </a:solidFill>
            <a:latin typeface="Arial"/>
          </a:endParaRPr>
        </a:p>
      </dgm:t>
    </dgm:pt>
    <dgm:pt modelId="{21FBF63A-57BA-394C-ADE8-925B8397A6F4}" type="parTrans" cxnId="{0044084C-92A4-B24F-8675-578CF53F5979}">
      <dgm:prSet/>
      <dgm:spPr/>
      <dgm:t>
        <a:bodyPr/>
        <a:lstStyle/>
        <a:p>
          <a:endParaRPr lang="en-US"/>
        </a:p>
      </dgm:t>
    </dgm:pt>
    <dgm:pt modelId="{7F4DEAF8-52B9-644A-8563-59719A202ABF}" type="sibTrans" cxnId="{0044084C-92A4-B24F-8675-578CF53F5979}">
      <dgm:prSet/>
      <dgm:spPr/>
      <dgm:t>
        <a:bodyPr/>
        <a:lstStyle/>
        <a:p>
          <a:endParaRPr lang="en-US"/>
        </a:p>
      </dgm:t>
    </dgm:pt>
    <dgm:pt modelId="{CB06850E-9C5E-1547-9067-63F4CD9662FB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endParaRPr lang="en-US" sz="1400">
            <a:solidFill>
              <a:schemeClr val="tx1"/>
            </a:solidFill>
            <a:latin typeface="Arial"/>
          </a:endParaRPr>
        </a:p>
      </dgm:t>
    </dgm:pt>
    <dgm:pt modelId="{3FC76FC0-CFE3-694B-8B86-BD625F0D7E22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endParaRPr lang="en-US" sz="1400" b="1" dirty="0">
            <a:solidFill>
              <a:schemeClr val="tx1"/>
            </a:solidFill>
            <a:latin typeface="Arial"/>
          </a:endParaRPr>
        </a:p>
      </dgm:t>
    </dgm:pt>
    <dgm:pt modelId="{C12E2FE7-73A4-A94B-AD48-236C6E919E70}" type="sibTrans" cxnId="{9C63E019-3FF8-CC42-BDC6-2050BE193F7D}">
      <dgm:prSet/>
      <dgm:spPr/>
      <dgm:t>
        <a:bodyPr/>
        <a:lstStyle/>
        <a:p>
          <a:endParaRPr lang="en-US"/>
        </a:p>
      </dgm:t>
    </dgm:pt>
    <dgm:pt modelId="{6FA475CD-8FAA-E240-B1E9-574C34DF97A4}" type="parTrans" cxnId="{9C63E019-3FF8-CC42-BDC6-2050BE193F7D}">
      <dgm:prSet/>
      <dgm:spPr/>
      <dgm:t>
        <a:bodyPr/>
        <a:lstStyle/>
        <a:p>
          <a:endParaRPr lang="en-US"/>
        </a:p>
      </dgm:t>
    </dgm:pt>
    <dgm:pt modelId="{ABAA6A5B-A996-4942-B4AF-45CEE5D66E68}" type="sibTrans" cxnId="{4CEB66DC-D6ED-5E49-90B3-76F9D2F8752C}">
      <dgm:prSet/>
      <dgm:spPr/>
      <dgm:t>
        <a:bodyPr/>
        <a:lstStyle/>
        <a:p>
          <a:endParaRPr lang="en-US"/>
        </a:p>
      </dgm:t>
    </dgm:pt>
    <dgm:pt modelId="{0AC62A9D-CCB1-B74C-98E4-F474F751D36D}" type="parTrans" cxnId="{4CEB66DC-D6ED-5E49-90B3-76F9D2F8752C}">
      <dgm:prSet/>
      <dgm:spPr/>
      <dgm:t>
        <a:bodyPr/>
        <a:lstStyle/>
        <a:p>
          <a:endParaRPr lang="en-US"/>
        </a:p>
      </dgm:t>
    </dgm:pt>
    <dgm:pt modelId="{99C3569A-EDB1-1344-895B-4B6134C88CE9}" type="pres">
      <dgm:prSet presAssocID="{03047C1B-213C-0644-8818-3FD5142B54B7}" presName="compositeShape" presStyleCnt="0">
        <dgm:presLayoutVars>
          <dgm:chMax val="7"/>
          <dgm:dir/>
          <dgm:resizeHandles val="exact"/>
        </dgm:presLayoutVars>
      </dgm:prSet>
      <dgm:spPr/>
    </dgm:pt>
    <dgm:pt modelId="{EA226561-8BA3-0141-B110-6A23CB32EE42}" type="pres">
      <dgm:prSet presAssocID="{03047C1B-213C-0644-8818-3FD5142B54B7}" presName="wedge1" presStyleLbl="node1" presStyleIdx="0" presStyleCnt="6"/>
      <dgm:spPr/>
      <dgm:t>
        <a:bodyPr/>
        <a:lstStyle/>
        <a:p>
          <a:endParaRPr lang="en-US"/>
        </a:p>
      </dgm:t>
    </dgm:pt>
    <dgm:pt modelId="{8E061902-70B7-AF43-AE38-5F8E354E6C4B}" type="pres">
      <dgm:prSet presAssocID="{03047C1B-213C-0644-8818-3FD5142B54B7}" presName="dummy1a" presStyleCnt="0"/>
      <dgm:spPr/>
    </dgm:pt>
    <dgm:pt modelId="{C78CC0E2-B890-3941-9FE3-76E4DAB16182}" type="pres">
      <dgm:prSet presAssocID="{03047C1B-213C-0644-8818-3FD5142B54B7}" presName="dummy1b" presStyleCnt="0"/>
      <dgm:spPr/>
    </dgm:pt>
    <dgm:pt modelId="{28AED790-83B4-4740-9DFF-BE2702356808}" type="pres">
      <dgm:prSet presAssocID="{03047C1B-213C-0644-8818-3FD5142B54B7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30E01F-103B-0A41-9681-8B6AA26CC8AF}" type="pres">
      <dgm:prSet presAssocID="{03047C1B-213C-0644-8818-3FD5142B54B7}" presName="wedge2" presStyleLbl="node1" presStyleIdx="1" presStyleCnt="6"/>
      <dgm:spPr/>
      <dgm:t>
        <a:bodyPr/>
        <a:lstStyle/>
        <a:p>
          <a:endParaRPr lang="en-US"/>
        </a:p>
      </dgm:t>
    </dgm:pt>
    <dgm:pt modelId="{9D7D861A-7025-4648-ABF3-3716895E10F7}" type="pres">
      <dgm:prSet presAssocID="{03047C1B-213C-0644-8818-3FD5142B54B7}" presName="dummy2a" presStyleCnt="0"/>
      <dgm:spPr/>
    </dgm:pt>
    <dgm:pt modelId="{8CD914AC-BF49-FD40-ACBA-FF71171104B6}" type="pres">
      <dgm:prSet presAssocID="{03047C1B-213C-0644-8818-3FD5142B54B7}" presName="dummy2b" presStyleCnt="0"/>
      <dgm:spPr/>
    </dgm:pt>
    <dgm:pt modelId="{BA91C106-0EDD-D748-91E6-8C007659396A}" type="pres">
      <dgm:prSet presAssocID="{03047C1B-213C-0644-8818-3FD5142B54B7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B8E23-E27F-1E46-B1D8-71EF5A544C8B}" type="pres">
      <dgm:prSet presAssocID="{03047C1B-213C-0644-8818-3FD5142B54B7}" presName="wedge3" presStyleLbl="node1" presStyleIdx="2" presStyleCnt="6"/>
      <dgm:spPr/>
      <dgm:t>
        <a:bodyPr/>
        <a:lstStyle/>
        <a:p>
          <a:endParaRPr lang="en-US"/>
        </a:p>
      </dgm:t>
    </dgm:pt>
    <dgm:pt modelId="{3C93CFA8-D303-B243-ACD9-1A2A456746AB}" type="pres">
      <dgm:prSet presAssocID="{03047C1B-213C-0644-8818-3FD5142B54B7}" presName="dummy3a" presStyleCnt="0"/>
      <dgm:spPr/>
    </dgm:pt>
    <dgm:pt modelId="{4929EEE2-9CD8-D44E-BC94-9A7ABA5DE1B3}" type="pres">
      <dgm:prSet presAssocID="{03047C1B-213C-0644-8818-3FD5142B54B7}" presName="dummy3b" presStyleCnt="0"/>
      <dgm:spPr/>
    </dgm:pt>
    <dgm:pt modelId="{93EF820F-5376-4044-AEFF-49E5710B2585}" type="pres">
      <dgm:prSet presAssocID="{03047C1B-213C-0644-8818-3FD5142B54B7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AE399-C6B6-FF44-92DB-509B15D5CF44}" type="pres">
      <dgm:prSet presAssocID="{03047C1B-213C-0644-8818-3FD5142B54B7}" presName="wedge4" presStyleLbl="node1" presStyleIdx="3" presStyleCnt="6"/>
      <dgm:spPr/>
      <dgm:t>
        <a:bodyPr/>
        <a:lstStyle/>
        <a:p>
          <a:endParaRPr lang="en-US"/>
        </a:p>
      </dgm:t>
    </dgm:pt>
    <dgm:pt modelId="{25292689-DD39-3B4F-9999-F299D3CE5702}" type="pres">
      <dgm:prSet presAssocID="{03047C1B-213C-0644-8818-3FD5142B54B7}" presName="dummy4a" presStyleCnt="0"/>
      <dgm:spPr/>
    </dgm:pt>
    <dgm:pt modelId="{496D698D-55BA-6F41-88E8-9CFBA4732B70}" type="pres">
      <dgm:prSet presAssocID="{03047C1B-213C-0644-8818-3FD5142B54B7}" presName="dummy4b" presStyleCnt="0"/>
      <dgm:spPr/>
    </dgm:pt>
    <dgm:pt modelId="{E4C994E2-2901-5245-94D4-EE945FF9A2AA}" type="pres">
      <dgm:prSet presAssocID="{03047C1B-213C-0644-8818-3FD5142B54B7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24A0A-F34A-8E4F-B87C-B5D4644AAD3D}" type="pres">
      <dgm:prSet presAssocID="{03047C1B-213C-0644-8818-3FD5142B54B7}" presName="wedge5" presStyleLbl="node1" presStyleIdx="4" presStyleCnt="6"/>
      <dgm:spPr/>
      <dgm:t>
        <a:bodyPr/>
        <a:lstStyle/>
        <a:p>
          <a:endParaRPr lang="en-US"/>
        </a:p>
      </dgm:t>
    </dgm:pt>
    <dgm:pt modelId="{E6B97644-7596-7E48-8386-986BA3615FFF}" type="pres">
      <dgm:prSet presAssocID="{03047C1B-213C-0644-8818-3FD5142B54B7}" presName="dummy5a" presStyleCnt="0"/>
      <dgm:spPr/>
    </dgm:pt>
    <dgm:pt modelId="{099EDA06-FE4F-9E40-B463-ED147100AAAF}" type="pres">
      <dgm:prSet presAssocID="{03047C1B-213C-0644-8818-3FD5142B54B7}" presName="dummy5b" presStyleCnt="0"/>
      <dgm:spPr/>
    </dgm:pt>
    <dgm:pt modelId="{A7552B7B-37D3-CE45-A62B-F829322A86BF}" type="pres">
      <dgm:prSet presAssocID="{03047C1B-213C-0644-8818-3FD5142B54B7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F4578-5BC9-AB49-8FB4-783D82BA669B}" type="pres">
      <dgm:prSet presAssocID="{03047C1B-213C-0644-8818-3FD5142B54B7}" presName="wedge6" presStyleLbl="node1" presStyleIdx="5" presStyleCnt="6"/>
      <dgm:spPr/>
      <dgm:t>
        <a:bodyPr/>
        <a:lstStyle/>
        <a:p>
          <a:endParaRPr lang="en-US"/>
        </a:p>
      </dgm:t>
    </dgm:pt>
    <dgm:pt modelId="{84DBED8B-2143-F54D-A9B6-E90E73BF9A31}" type="pres">
      <dgm:prSet presAssocID="{03047C1B-213C-0644-8818-3FD5142B54B7}" presName="dummy6a" presStyleCnt="0"/>
      <dgm:spPr/>
    </dgm:pt>
    <dgm:pt modelId="{DF280030-33F2-1E46-BF5C-1310A16DE728}" type="pres">
      <dgm:prSet presAssocID="{03047C1B-213C-0644-8818-3FD5142B54B7}" presName="dummy6b" presStyleCnt="0"/>
      <dgm:spPr/>
    </dgm:pt>
    <dgm:pt modelId="{098E1D1C-E514-A742-B5DB-F00B5171AD29}" type="pres">
      <dgm:prSet presAssocID="{03047C1B-213C-0644-8818-3FD5142B54B7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22B45-7BC3-174B-A947-431E1E45C21D}" type="pres">
      <dgm:prSet presAssocID="{7492E523-D887-844C-BDF3-A2FF29EA90C3}" presName="arrowWedge1" presStyleLbl="fgSibTrans2D1" presStyleIdx="0" presStyleCnt="6"/>
      <dgm:spPr>
        <a:solidFill>
          <a:schemeClr val="accent5"/>
        </a:solidFill>
      </dgm:spPr>
    </dgm:pt>
    <dgm:pt modelId="{B960604F-3875-634F-B73F-6610ABCB5903}" type="pres">
      <dgm:prSet presAssocID="{7A368AB4-C43D-384E-9153-DB983EE5F82E}" presName="arrowWedge2" presStyleLbl="fgSibTrans2D1" presStyleIdx="1" presStyleCnt="6"/>
      <dgm:spPr>
        <a:solidFill>
          <a:schemeClr val="accent5"/>
        </a:solidFill>
      </dgm:spPr>
    </dgm:pt>
    <dgm:pt modelId="{00ECE65A-8648-5C43-AD49-048BABFF9AFC}" type="pres">
      <dgm:prSet presAssocID="{42CABCD9-9512-4D4F-B8CC-AFEA9672CAB7}" presName="arrowWedge3" presStyleLbl="fgSibTrans2D1" presStyleIdx="2" presStyleCnt="6"/>
      <dgm:spPr>
        <a:solidFill>
          <a:schemeClr val="accent5"/>
        </a:solidFill>
      </dgm:spPr>
    </dgm:pt>
    <dgm:pt modelId="{367B1694-D1ED-1A4A-AA3C-CA412C197A2A}" type="pres">
      <dgm:prSet presAssocID="{2AE7FE8D-DDFD-714A-A023-80B693D7167D}" presName="arrowWedge4" presStyleLbl="fgSibTrans2D1" presStyleIdx="3" presStyleCnt="6"/>
      <dgm:spPr>
        <a:solidFill>
          <a:schemeClr val="accent5"/>
        </a:solidFill>
      </dgm:spPr>
    </dgm:pt>
    <dgm:pt modelId="{839B465F-14D1-944C-B52E-309973F77AC4}" type="pres">
      <dgm:prSet presAssocID="{AB7611D5-5B47-6A47-933C-23B99FE40091}" presName="arrowWedge5" presStyleLbl="fgSibTrans2D1" presStyleIdx="4" presStyleCnt="6"/>
      <dgm:spPr>
        <a:solidFill>
          <a:schemeClr val="accent5"/>
        </a:solidFill>
      </dgm:spPr>
    </dgm:pt>
    <dgm:pt modelId="{6D6F0F07-95E6-1F44-AA44-4111511A04D4}" type="pres">
      <dgm:prSet presAssocID="{C12E2FE7-73A4-A94B-AD48-236C6E919E70}" presName="arrowWedge6" presStyleLbl="fgSibTrans2D1" presStyleIdx="5" presStyleCnt="6"/>
      <dgm:spPr>
        <a:solidFill>
          <a:schemeClr val="accent5"/>
        </a:solidFill>
      </dgm:spPr>
    </dgm:pt>
  </dgm:ptLst>
  <dgm:cxnLst>
    <dgm:cxn modelId="{BE9ED932-DC39-434C-B0A7-9D131472847E}" type="presOf" srcId="{09B1A4F2-798A-F44E-9EF1-C57B83F31C5C}" destId="{E4C994E2-2901-5245-94D4-EE945FF9A2AA}" srcOrd="1" destOrd="1" presId="urn:microsoft.com/office/officeart/2005/8/layout/cycle8"/>
    <dgm:cxn modelId="{A921F3AF-D311-2547-BA33-9200A3469DEA}" srcId="{03047C1B-213C-0644-8818-3FD5142B54B7}" destId="{A8C16CB3-DE84-2945-BB11-B3520D4B0FEB}" srcOrd="2" destOrd="0" parTransId="{B93270A0-41CA-A745-A8C7-A201D45D42D5}" sibTransId="{42CABCD9-9512-4D4F-B8CC-AFEA9672CAB7}"/>
    <dgm:cxn modelId="{539EC060-A39A-7A42-A234-5C6BF5157339}" type="presOf" srcId="{029ACC04-D06B-9B48-A8D2-DB68013631B1}" destId="{EA226561-8BA3-0141-B110-6A23CB32EE42}" srcOrd="0" destOrd="1" presId="urn:microsoft.com/office/officeart/2005/8/layout/cycle8"/>
    <dgm:cxn modelId="{40C8067D-4991-5F46-A772-9DBF8EBEA6DB}" type="presOf" srcId="{3A680742-4B75-9742-971A-08A279E6D1DF}" destId="{CE30E01F-103B-0A41-9681-8B6AA26CC8AF}" srcOrd="0" destOrd="0" presId="urn:microsoft.com/office/officeart/2005/8/layout/cycle8"/>
    <dgm:cxn modelId="{6DF087E3-6583-FF4E-852D-FC2AECD04472}" srcId="{03047C1B-213C-0644-8818-3FD5142B54B7}" destId="{D7F88810-7DD8-6249-94C7-10122F6A6DA5}" srcOrd="0" destOrd="0" parTransId="{EBFE3352-F6EA-8D41-BE8C-ED0F8BAE7A04}" sibTransId="{7492E523-D887-844C-BDF3-A2FF29EA90C3}"/>
    <dgm:cxn modelId="{C672AD80-B20B-E04A-B8C1-304D98C64AB1}" srcId="{B54EEEE4-12D9-374D-8F4E-0BB5EAFA3903}" destId="{09B1A4F2-798A-F44E-9EF1-C57B83F31C5C}" srcOrd="0" destOrd="0" parTransId="{A7DECA2A-89EF-9A45-B7A1-C27784CBDF14}" sibTransId="{48B713D0-6270-4749-B928-CB21D7E6806B}"/>
    <dgm:cxn modelId="{39C8E4D8-4843-6F4F-A0B2-742A1DA5B194}" srcId="{03047C1B-213C-0644-8818-3FD5142B54B7}" destId="{B54EEEE4-12D9-374D-8F4E-0BB5EAFA3903}" srcOrd="3" destOrd="0" parTransId="{9EE7260E-207E-194E-9138-0222DF49A426}" sibTransId="{2AE7FE8D-DDFD-714A-A023-80B693D7167D}"/>
    <dgm:cxn modelId="{3E099116-B983-9C49-A456-F14057FC73A5}" type="presOf" srcId="{4C93E49E-55A8-3344-A585-31AB763B8C49}" destId="{A7552B7B-37D3-CE45-A62B-F829322A86BF}" srcOrd="1" destOrd="0" presId="urn:microsoft.com/office/officeart/2005/8/layout/cycle8"/>
    <dgm:cxn modelId="{1AA3E98A-7CB4-FE4E-930A-3564F8BFE92D}" type="presOf" srcId="{D7F88810-7DD8-6249-94C7-10122F6A6DA5}" destId="{EA226561-8BA3-0141-B110-6A23CB32EE42}" srcOrd="0" destOrd="0" presId="urn:microsoft.com/office/officeart/2005/8/layout/cycle8"/>
    <dgm:cxn modelId="{5267D8D8-D2E3-0C44-922C-B05C1DBCEF6D}" type="presOf" srcId="{B40199E6-7DEF-104C-9B61-847640BB90F4}" destId="{3F3B8E23-E27F-1E46-B1D8-71EF5A544C8B}" srcOrd="0" destOrd="1" presId="urn:microsoft.com/office/officeart/2005/8/layout/cycle8"/>
    <dgm:cxn modelId="{E4C82F49-545C-E348-8CA7-FD9AEA7AB756}" type="presOf" srcId="{4C93E49E-55A8-3344-A585-31AB763B8C49}" destId="{8C624A0A-F34A-8E4F-B87C-B5D4644AAD3D}" srcOrd="0" destOrd="0" presId="urn:microsoft.com/office/officeart/2005/8/layout/cycle8"/>
    <dgm:cxn modelId="{054E0E19-1EA1-8E44-974C-786C1BE873D9}" srcId="{D7F88810-7DD8-6249-94C7-10122F6A6DA5}" destId="{029ACC04-D06B-9B48-A8D2-DB68013631B1}" srcOrd="0" destOrd="0" parTransId="{25ECCFF5-D0D8-FD40-A63B-45EF00083726}" sibTransId="{33278324-1738-D74E-899D-3C532CFC03BA}"/>
    <dgm:cxn modelId="{B3C54E1F-1A80-A747-89CF-8EFAF652438B}" type="presOf" srcId="{5D9F98E3-0BEA-A841-8C50-ACF61889381F}" destId="{A7552B7B-37D3-CE45-A62B-F829322A86BF}" srcOrd="1" destOrd="1" presId="urn:microsoft.com/office/officeart/2005/8/layout/cycle8"/>
    <dgm:cxn modelId="{0FECDA8C-6BAF-3F4A-8506-9208B66968AA}" srcId="{4C93E49E-55A8-3344-A585-31AB763B8C49}" destId="{5D9F98E3-0BEA-A841-8C50-ACF61889381F}" srcOrd="0" destOrd="0" parTransId="{3E992C14-3CE5-6647-AF4E-0DACB09E9D3E}" sibTransId="{49C4B09F-6868-DF46-9C40-D635BB8794F6}"/>
    <dgm:cxn modelId="{90DF5E59-EFA0-714C-A79A-4BE3225C7883}" type="presOf" srcId="{F4F03A6C-48AF-2E47-BA63-9DAA5E320160}" destId="{3F3B8E23-E27F-1E46-B1D8-71EF5A544C8B}" srcOrd="0" destOrd="2" presId="urn:microsoft.com/office/officeart/2005/8/layout/cycle8"/>
    <dgm:cxn modelId="{B9BF8C18-5AB7-4447-A36C-E8CF72D57E45}" type="presOf" srcId="{37FE6826-BC34-D141-9EB1-FE8A18A775E9}" destId="{8C624A0A-F34A-8E4F-B87C-B5D4644AAD3D}" srcOrd="0" destOrd="2" presId="urn:microsoft.com/office/officeart/2005/8/layout/cycle8"/>
    <dgm:cxn modelId="{4D123AFB-EA1B-3445-B7BF-7ECAC0A75A83}" type="presOf" srcId="{3FC76FC0-CFE3-694B-8B86-BD625F0D7E22}" destId="{73DF4578-5BC9-AB49-8FB4-783D82BA669B}" srcOrd="0" destOrd="0" presId="urn:microsoft.com/office/officeart/2005/8/layout/cycle8"/>
    <dgm:cxn modelId="{1E492681-A04D-0941-AE3A-8CB94150073F}" type="presOf" srcId="{B54EEEE4-12D9-374D-8F4E-0BB5EAFA3903}" destId="{3FAAE399-C6B6-FF44-92DB-509B15D5CF44}" srcOrd="0" destOrd="0" presId="urn:microsoft.com/office/officeart/2005/8/layout/cycle8"/>
    <dgm:cxn modelId="{52D53F5B-BC68-4546-97F2-CC9DDB9A6E0B}" srcId="{A8C16CB3-DE84-2945-BB11-B3520D4B0FEB}" destId="{F4F03A6C-48AF-2E47-BA63-9DAA5E320160}" srcOrd="1" destOrd="0" parTransId="{3F3FA47C-919C-E142-9A0C-B87C8128760B}" sibTransId="{94267236-1F67-5749-9FD0-3A3C04C794F9}"/>
    <dgm:cxn modelId="{B565C166-1CCD-2D4B-A7CD-9997D43C89FB}" type="presOf" srcId="{A8C16CB3-DE84-2945-BB11-B3520D4B0FEB}" destId="{3F3B8E23-E27F-1E46-B1D8-71EF5A544C8B}" srcOrd="0" destOrd="0" presId="urn:microsoft.com/office/officeart/2005/8/layout/cycle8"/>
    <dgm:cxn modelId="{D5EFF1AF-66E1-E342-85B0-B074AB77C86D}" srcId="{A8C16CB3-DE84-2945-BB11-B3520D4B0FEB}" destId="{B40199E6-7DEF-104C-9B61-847640BB90F4}" srcOrd="0" destOrd="0" parTransId="{450F2630-4B76-C546-B8D3-629AD7F9A4C9}" sibTransId="{CCFA60EE-3F65-1B43-BE50-5D59AFA1D162}"/>
    <dgm:cxn modelId="{54B35468-A627-3A42-97E2-65177809A39A}" type="presOf" srcId="{F4F03A6C-48AF-2E47-BA63-9DAA5E320160}" destId="{93EF820F-5376-4044-AEFF-49E5710B2585}" srcOrd="1" destOrd="2" presId="urn:microsoft.com/office/officeart/2005/8/layout/cycle8"/>
    <dgm:cxn modelId="{5F6AECB3-9BCB-5A47-A11D-6CAEB96A62EF}" type="presOf" srcId="{029ACC04-D06B-9B48-A8D2-DB68013631B1}" destId="{28AED790-83B4-4740-9DFF-BE2702356808}" srcOrd="1" destOrd="1" presId="urn:microsoft.com/office/officeart/2005/8/layout/cycle8"/>
    <dgm:cxn modelId="{6F21E463-4AD5-1843-89DD-0D89178E355B}" srcId="{03047C1B-213C-0644-8818-3FD5142B54B7}" destId="{3A680742-4B75-9742-971A-08A279E6D1DF}" srcOrd="1" destOrd="0" parTransId="{7C1CB5CB-2104-EE43-9520-6ADA7F080DAE}" sibTransId="{7A368AB4-C43D-384E-9153-DB983EE5F82E}"/>
    <dgm:cxn modelId="{A91A40BB-6D4A-4943-9F62-230B75DC945C}" type="presOf" srcId="{03047C1B-213C-0644-8818-3FD5142B54B7}" destId="{99C3569A-EDB1-1344-895B-4B6134C88CE9}" srcOrd="0" destOrd="0" presId="urn:microsoft.com/office/officeart/2005/8/layout/cycle8"/>
    <dgm:cxn modelId="{9C63E019-3FF8-CC42-BDC6-2050BE193F7D}" srcId="{03047C1B-213C-0644-8818-3FD5142B54B7}" destId="{3FC76FC0-CFE3-694B-8B86-BD625F0D7E22}" srcOrd="5" destOrd="0" parTransId="{6FA475CD-8FAA-E240-B1E9-574C34DF97A4}" sibTransId="{C12E2FE7-73A4-A94B-AD48-236C6E919E70}"/>
    <dgm:cxn modelId="{BF0EF8C8-05E7-2648-9FC5-3391B4713040}" type="presOf" srcId="{5D9F98E3-0BEA-A841-8C50-ACF61889381F}" destId="{8C624A0A-F34A-8E4F-B87C-B5D4644AAD3D}" srcOrd="0" destOrd="1" presId="urn:microsoft.com/office/officeart/2005/8/layout/cycle8"/>
    <dgm:cxn modelId="{1B04C85D-E1B4-0E41-ADE2-9C748C2E85AB}" type="presOf" srcId="{B40199E6-7DEF-104C-9B61-847640BB90F4}" destId="{93EF820F-5376-4044-AEFF-49E5710B2585}" srcOrd="1" destOrd="1" presId="urn:microsoft.com/office/officeart/2005/8/layout/cycle8"/>
    <dgm:cxn modelId="{84EAFEDD-F160-B24B-A796-942BE45F7770}" type="presOf" srcId="{CB06850E-9C5E-1547-9067-63F4CD9662FB}" destId="{098E1D1C-E514-A742-B5DB-F00B5171AD29}" srcOrd="1" destOrd="1" presId="urn:microsoft.com/office/officeart/2005/8/layout/cycle8"/>
    <dgm:cxn modelId="{580CD43F-61AF-DB49-A6C6-5EB2FA81D2FD}" type="presOf" srcId="{CB06850E-9C5E-1547-9067-63F4CD9662FB}" destId="{73DF4578-5BC9-AB49-8FB4-783D82BA669B}" srcOrd="0" destOrd="1" presId="urn:microsoft.com/office/officeart/2005/8/layout/cycle8"/>
    <dgm:cxn modelId="{8B3EA8C7-643D-0549-8599-CDDD3EE53E95}" type="presOf" srcId="{A8C16CB3-DE84-2945-BB11-B3520D4B0FEB}" destId="{93EF820F-5376-4044-AEFF-49E5710B2585}" srcOrd="1" destOrd="0" presId="urn:microsoft.com/office/officeart/2005/8/layout/cycle8"/>
    <dgm:cxn modelId="{D4A7CA0D-4324-2D46-B03E-7E84A2BA0F2F}" srcId="{03047C1B-213C-0644-8818-3FD5142B54B7}" destId="{4C93E49E-55A8-3344-A585-31AB763B8C49}" srcOrd="4" destOrd="0" parTransId="{6FF7511C-EAEC-494C-AC38-AD49364404CF}" sibTransId="{AB7611D5-5B47-6A47-933C-23B99FE40091}"/>
    <dgm:cxn modelId="{6C85CFB6-5D8B-BA4E-AF3E-C10A12F13A4A}" type="presOf" srcId="{37FE6826-BC34-D141-9EB1-FE8A18A775E9}" destId="{A7552B7B-37D3-CE45-A62B-F829322A86BF}" srcOrd="1" destOrd="2" presId="urn:microsoft.com/office/officeart/2005/8/layout/cycle8"/>
    <dgm:cxn modelId="{0044084C-92A4-B24F-8675-578CF53F5979}" srcId="{4C93E49E-55A8-3344-A585-31AB763B8C49}" destId="{37FE6826-BC34-D141-9EB1-FE8A18A775E9}" srcOrd="1" destOrd="0" parTransId="{21FBF63A-57BA-394C-ADE8-925B8397A6F4}" sibTransId="{7F4DEAF8-52B9-644A-8563-59719A202ABF}"/>
    <dgm:cxn modelId="{2E4A94FA-E63D-B440-AD5A-7DF5D4A6A35E}" type="presOf" srcId="{B54EEEE4-12D9-374D-8F4E-0BB5EAFA3903}" destId="{E4C994E2-2901-5245-94D4-EE945FF9A2AA}" srcOrd="1" destOrd="0" presId="urn:microsoft.com/office/officeart/2005/8/layout/cycle8"/>
    <dgm:cxn modelId="{6051EAA3-F6FA-5C46-99F8-626CBEB26FF1}" type="presOf" srcId="{3FC76FC0-CFE3-694B-8B86-BD625F0D7E22}" destId="{098E1D1C-E514-A742-B5DB-F00B5171AD29}" srcOrd="1" destOrd="0" presId="urn:microsoft.com/office/officeart/2005/8/layout/cycle8"/>
    <dgm:cxn modelId="{4CEB66DC-D6ED-5E49-90B3-76F9D2F8752C}" srcId="{3FC76FC0-CFE3-694B-8B86-BD625F0D7E22}" destId="{CB06850E-9C5E-1547-9067-63F4CD9662FB}" srcOrd="0" destOrd="0" parTransId="{0AC62A9D-CCB1-B74C-98E4-F474F751D36D}" sibTransId="{ABAA6A5B-A996-4942-B4AF-45CEE5D66E68}"/>
    <dgm:cxn modelId="{3475E6E1-29FA-F046-8748-8B9BF82B961C}" type="presOf" srcId="{D7F88810-7DD8-6249-94C7-10122F6A6DA5}" destId="{28AED790-83B4-4740-9DFF-BE2702356808}" srcOrd="1" destOrd="0" presId="urn:microsoft.com/office/officeart/2005/8/layout/cycle8"/>
    <dgm:cxn modelId="{850AF25A-4555-7D49-8DF9-04D343098543}" type="presOf" srcId="{09B1A4F2-798A-F44E-9EF1-C57B83F31C5C}" destId="{3FAAE399-C6B6-FF44-92DB-509B15D5CF44}" srcOrd="0" destOrd="1" presId="urn:microsoft.com/office/officeart/2005/8/layout/cycle8"/>
    <dgm:cxn modelId="{1065967C-B286-7E4E-84F8-CB6F93024584}" type="presOf" srcId="{3A680742-4B75-9742-971A-08A279E6D1DF}" destId="{BA91C106-0EDD-D748-91E6-8C007659396A}" srcOrd="1" destOrd="0" presId="urn:microsoft.com/office/officeart/2005/8/layout/cycle8"/>
    <dgm:cxn modelId="{0EA9E759-9D5E-2349-98CB-7C35EE0A9F08}" type="presParOf" srcId="{99C3569A-EDB1-1344-895B-4B6134C88CE9}" destId="{EA226561-8BA3-0141-B110-6A23CB32EE42}" srcOrd="0" destOrd="0" presId="urn:microsoft.com/office/officeart/2005/8/layout/cycle8"/>
    <dgm:cxn modelId="{7D00FE23-532B-694F-88FD-0D4125C1886B}" type="presParOf" srcId="{99C3569A-EDB1-1344-895B-4B6134C88CE9}" destId="{8E061902-70B7-AF43-AE38-5F8E354E6C4B}" srcOrd="1" destOrd="0" presId="urn:microsoft.com/office/officeart/2005/8/layout/cycle8"/>
    <dgm:cxn modelId="{BC7E54FE-2D56-4D45-B12B-C795A1956A72}" type="presParOf" srcId="{99C3569A-EDB1-1344-895B-4B6134C88CE9}" destId="{C78CC0E2-B890-3941-9FE3-76E4DAB16182}" srcOrd="2" destOrd="0" presId="urn:microsoft.com/office/officeart/2005/8/layout/cycle8"/>
    <dgm:cxn modelId="{6A6FFF19-4993-1F40-A2C6-35F82B274648}" type="presParOf" srcId="{99C3569A-EDB1-1344-895B-4B6134C88CE9}" destId="{28AED790-83B4-4740-9DFF-BE2702356808}" srcOrd="3" destOrd="0" presId="urn:microsoft.com/office/officeart/2005/8/layout/cycle8"/>
    <dgm:cxn modelId="{56DCD889-D9E5-2B4C-A1A8-DB266AF495FC}" type="presParOf" srcId="{99C3569A-EDB1-1344-895B-4B6134C88CE9}" destId="{CE30E01F-103B-0A41-9681-8B6AA26CC8AF}" srcOrd="4" destOrd="0" presId="urn:microsoft.com/office/officeart/2005/8/layout/cycle8"/>
    <dgm:cxn modelId="{C11A9586-C1CC-C742-A56A-5244C4BAE531}" type="presParOf" srcId="{99C3569A-EDB1-1344-895B-4B6134C88CE9}" destId="{9D7D861A-7025-4648-ABF3-3716895E10F7}" srcOrd="5" destOrd="0" presId="urn:microsoft.com/office/officeart/2005/8/layout/cycle8"/>
    <dgm:cxn modelId="{480E005F-577C-8A49-BCF0-29661AE3FEB7}" type="presParOf" srcId="{99C3569A-EDB1-1344-895B-4B6134C88CE9}" destId="{8CD914AC-BF49-FD40-ACBA-FF71171104B6}" srcOrd="6" destOrd="0" presId="urn:microsoft.com/office/officeart/2005/8/layout/cycle8"/>
    <dgm:cxn modelId="{D0C40403-B222-E54F-B4FC-7FCBFCBA0732}" type="presParOf" srcId="{99C3569A-EDB1-1344-895B-4B6134C88CE9}" destId="{BA91C106-0EDD-D748-91E6-8C007659396A}" srcOrd="7" destOrd="0" presId="urn:microsoft.com/office/officeart/2005/8/layout/cycle8"/>
    <dgm:cxn modelId="{D1BAA015-F129-3C4D-A58B-2A79B68ED90D}" type="presParOf" srcId="{99C3569A-EDB1-1344-895B-4B6134C88CE9}" destId="{3F3B8E23-E27F-1E46-B1D8-71EF5A544C8B}" srcOrd="8" destOrd="0" presId="urn:microsoft.com/office/officeart/2005/8/layout/cycle8"/>
    <dgm:cxn modelId="{3CDDB22D-F7B6-2445-A5C6-15006EF3B2E1}" type="presParOf" srcId="{99C3569A-EDB1-1344-895B-4B6134C88CE9}" destId="{3C93CFA8-D303-B243-ACD9-1A2A456746AB}" srcOrd="9" destOrd="0" presId="urn:microsoft.com/office/officeart/2005/8/layout/cycle8"/>
    <dgm:cxn modelId="{CB2DFEBF-F0A9-1746-AA45-CB09366B80DA}" type="presParOf" srcId="{99C3569A-EDB1-1344-895B-4B6134C88CE9}" destId="{4929EEE2-9CD8-D44E-BC94-9A7ABA5DE1B3}" srcOrd="10" destOrd="0" presId="urn:microsoft.com/office/officeart/2005/8/layout/cycle8"/>
    <dgm:cxn modelId="{BCC4821D-238B-8245-B20E-5608A6B34B63}" type="presParOf" srcId="{99C3569A-EDB1-1344-895B-4B6134C88CE9}" destId="{93EF820F-5376-4044-AEFF-49E5710B2585}" srcOrd="11" destOrd="0" presId="urn:microsoft.com/office/officeart/2005/8/layout/cycle8"/>
    <dgm:cxn modelId="{D14E0C1D-43CB-5140-B123-5B22D6B5B1B6}" type="presParOf" srcId="{99C3569A-EDB1-1344-895B-4B6134C88CE9}" destId="{3FAAE399-C6B6-FF44-92DB-509B15D5CF44}" srcOrd="12" destOrd="0" presId="urn:microsoft.com/office/officeart/2005/8/layout/cycle8"/>
    <dgm:cxn modelId="{EBA95B88-35C7-504D-A568-E779094C369C}" type="presParOf" srcId="{99C3569A-EDB1-1344-895B-4B6134C88CE9}" destId="{25292689-DD39-3B4F-9999-F299D3CE5702}" srcOrd="13" destOrd="0" presId="urn:microsoft.com/office/officeart/2005/8/layout/cycle8"/>
    <dgm:cxn modelId="{0CDE5225-F718-2949-9D64-97E50BD2DFCF}" type="presParOf" srcId="{99C3569A-EDB1-1344-895B-4B6134C88CE9}" destId="{496D698D-55BA-6F41-88E8-9CFBA4732B70}" srcOrd="14" destOrd="0" presId="urn:microsoft.com/office/officeart/2005/8/layout/cycle8"/>
    <dgm:cxn modelId="{5FAF506A-7C1B-5D48-BC78-CB2DCCCAB509}" type="presParOf" srcId="{99C3569A-EDB1-1344-895B-4B6134C88CE9}" destId="{E4C994E2-2901-5245-94D4-EE945FF9A2AA}" srcOrd="15" destOrd="0" presId="urn:microsoft.com/office/officeart/2005/8/layout/cycle8"/>
    <dgm:cxn modelId="{4C96BA0E-00A3-F74E-A34E-0F8420E1ACD1}" type="presParOf" srcId="{99C3569A-EDB1-1344-895B-4B6134C88CE9}" destId="{8C624A0A-F34A-8E4F-B87C-B5D4644AAD3D}" srcOrd="16" destOrd="0" presId="urn:microsoft.com/office/officeart/2005/8/layout/cycle8"/>
    <dgm:cxn modelId="{BC85CB12-CCE7-1D4B-A1E9-F81D0452441F}" type="presParOf" srcId="{99C3569A-EDB1-1344-895B-4B6134C88CE9}" destId="{E6B97644-7596-7E48-8386-986BA3615FFF}" srcOrd="17" destOrd="0" presId="urn:microsoft.com/office/officeart/2005/8/layout/cycle8"/>
    <dgm:cxn modelId="{AAF9728C-0D8C-9246-8E47-49603ADDD8EB}" type="presParOf" srcId="{99C3569A-EDB1-1344-895B-4B6134C88CE9}" destId="{099EDA06-FE4F-9E40-B463-ED147100AAAF}" srcOrd="18" destOrd="0" presId="urn:microsoft.com/office/officeart/2005/8/layout/cycle8"/>
    <dgm:cxn modelId="{6BA87281-8300-194D-B0E0-7B3B91737484}" type="presParOf" srcId="{99C3569A-EDB1-1344-895B-4B6134C88CE9}" destId="{A7552B7B-37D3-CE45-A62B-F829322A86BF}" srcOrd="19" destOrd="0" presId="urn:microsoft.com/office/officeart/2005/8/layout/cycle8"/>
    <dgm:cxn modelId="{9D2CDE72-F635-7C4C-9B62-D77924BEF9AD}" type="presParOf" srcId="{99C3569A-EDB1-1344-895B-4B6134C88CE9}" destId="{73DF4578-5BC9-AB49-8FB4-783D82BA669B}" srcOrd="20" destOrd="0" presId="urn:microsoft.com/office/officeart/2005/8/layout/cycle8"/>
    <dgm:cxn modelId="{B291DFCC-6700-E14D-BF4C-6D363E97B7EC}" type="presParOf" srcId="{99C3569A-EDB1-1344-895B-4B6134C88CE9}" destId="{84DBED8B-2143-F54D-A9B6-E90E73BF9A31}" srcOrd="21" destOrd="0" presId="urn:microsoft.com/office/officeart/2005/8/layout/cycle8"/>
    <dgm:cxn modelId="{0569077C-43D3-8143-AA70-83834795C708}" type="presParOf" srcId="{99C3569A-EDB1-1344-895B-4B6134C88CE9}" destId="{DF280030-33F2-1E46-BF5C-1310A16DE728}" srcOrd="22" destOrd="0" presId="urn:microsoft.com/office/officeart/2005/8/layout/cycle8"/>
    <dgm:cxn modelId="{CB070270-0260-0049-9205-2B3724A3A4D7}" type="presParOf" srcId="{99C3569A-EDB1-1344-895B-4B6134C88CE9}" destId="{098E1D1C-E514-A742-B5DB-F00B5171AD29}" srcOrd="23" destOrd="0" presId="urn:microsoft.com/office/officeart/2005/8/layout/cycle8"/>
    <dgm:cxn modelId="{DBAF7295-FA90-FF4D-95C7-20B87CFF50E6}" type="presParOf" srcId="{99C3569A-EDB1-1344-895B-4B6134C88CE9}" destId="{C2922B45-7BC3-174B-A947-431E1E45C21D}" srcOrd="24" destOrd="0" presId="urn:microsoft.com/office/officeart/2005/8/layout/cycle8"/>
    <dgm:cxn modelId="{2E831715-327C-1848-97DD-9E828202577A}" type="presParOf" srcId="{99C3569A-EDB1-1344-895B-4B6134C88CE9}" destId="{B960604F-3875-634F-B73F-6610ABCB5903}" srcOrd="25" destOrd="0" presId="urn:microsoft.com/office/officeart/2005/8/layout/cycle8"/>
    <dgm:cxn modelId="{624B4315-B9B9-CD46-B4D2-63E5C65E963C}" type="presParOf" srcId="{99C3569A-EDB1-1344-895B-4B6134C88CE9}" destId="{00ECE65A-8648-5C43-AD49-048BABFF9AFC}" srcOrd="26" destOrd="0" presId="urn:microsoft.com/office/officeart/2005/8/layout/cycle8"/>
    <dgm:cxn modelId="{B223D253-EE37-3744-B895-9EA78C34E512}" type="presParOf" srcId="{99C3569A-EDB1-1344-895B-4B6134C88CE9}" destId="{367B1694-D1ED-1A4A-AA3C-CA412C197A2A}" srcOrd="27" destOrd="0" presId="urn:microsoft.com/office/officeart/2005/8/layout/cycle8"/>
    <dgm:cxn modelId="{CAC3F20C-D763-E845-99F7-EF76D47976C6}" type="presParOf" srcId="{99C3569A-EDB1-1344-895B-4B6134C88CE9}" destId="{839B465F-14D1-944C-B52E-309973F77AC4}" srcOrd="28" destOrd="0" presId="urn:microsoft.com/office/officeart/2005/8/layout/cycle8"/>
    <dgm:cxn modelId="{C3E129F0-F870-1244-A1F0-E7822D733FE2}" type="presParOf" srcId="{99C3569A-EDB1-1344-895B-4B6134C88CE9}" destId="{6D6F0F07-95E6-1F44-AA44-4111511A04D4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0F3947F-09EA-A644-8990-D63B76458A73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</dgm:pt>
    <dgm:pt modelId="{A45A9BB9-CC8F-6041-A3E0-9CB3F858F5CA}">
      <dgm:prSet phldrT="[Text]"/>
      <dgm:spPr>
        <a:solidFill>
          <a:schemeClr val="accent4">
            <a:lumMod val="40000"/>
            <a:lumOff val="60000"/>
            <a:alpha val="5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US"/>
            <a:t> </a:t>
          </a:r>
        </a:p>
      </dgm:t>
    </dgm:pt>
    <dgm:pt modelId="{657F1BBA-55F6-5F47-B790-E2D9B82B8D25}" type="parTrans" cxnId="{AB59A00D-68AB-1048-8C2A-E692CD0C96B0}">
      <dgm:prSet/>
      <dgm:spPr/>
      <dgm:t>
        <a:bodyPr/>
        <a:lstStyle/>
        <a:p>
          <a:endParaRPr lang="en-US"/>
        </a:p>
      </dgm:t>
    </dgm:pt>
    <dgm:pt modelId="{11FCBDAA-F6A2-074F-8480-648CAAD3817F}" type="sibTrans" cxnId="{AB59A00D-68AB-1048-8C2A-E692CD0C96B0}">
      <dgm:prSet/>
      <dgm:spPr/>
      <dgm:t>
        <a:bodyPr/>
        <a:lstStyle/>
        <a:p>
          <a:endParaRPr lang="en-US"/>
        </a:p>
      </dgm:t>
    </dgm:pt>
    <dgm:pt modelId="{02C4CBAC-EB26-BE43-9766-7154E0D5D957}">
      <dgm:prSet phldrT="[Text]"/>
      <dgm:spPr>
        <a:solidFill>
          <a:srgbClr val="CCC1DA">
            <a:alpha val="50000"/>
          </a:srgbClr>
        </a:solidFill>
        <a:ln>
          <a:solidFill>
            <a:srgbClr val="604A7B"/>
          </a:solidFill>
        </a:ln>
      </dgm:spPr>
      <dgm:t>
        <a:bodyPr/>
        <a:lstStyle/>
        <a:p>
          <a:r>
            <a:rPr lang="en-US"/>
            <a:t> </a:t>
          </a:r>
        </a:p>
      </dgm:t>
    </dgm:pt>
    <dgm:pt modelId="{57353621-C981-B244-BD0C-87217B5DF144}" type="parTrans" cxnId="{0F93CA3E-2CAA-1B44-899D-610D7309702D}">
      <dgm:prSet/>
      <dgm:spPr/>
      <dgm:t>
        <a:bodyPr/>
        <a:lstStyle/>
        <a:p>
          <a:endParaRPr lang="en-US"/>
        </a:p>
      </dgm:t>
    </dgm:pt>
    <dgm:pt modelId="{D5663968-BF6A-2E47-9904-EFEA92419115}" type="sibTrans" cxnId="{0F93CA3E-2CAA-1B44-899D-610D7309702D}">
      <dgm:prSet/>
      <dgm:spPr/>
      <dgm:t>
        <a:bodyPr/>
        <a:lstStyle/>
        <a:p>
          <a:endParaRPr lang="en-US"/>
        </a:p>
      </dgm:t>
    </dgm:pt>
    <dgm:pt modelId="{98BA6B76-1DF3-6A4A-9855-51F64CCD4B19}" type="pres">
      <dgm:prSet presAssocID="{A0F3947F-09EA-A644-8990-D63B76458A73}" presName="compositeShape" presStyleCnt="0">
        <dgm:presLayoutVars>
          <dgm:chMax val="7"/>
          <dgm:dir/>
          <dgm:resizeHandles val="exact"/>
        </dgm:presLayoutVars>
      </dgm:prSet>
      <dgm:spPr/>
    </dgm:pt>
    <dgm:pt modelId="{C501EB6F-EBBD-7F4C-9CF8-4D1D5E722560}" type="pres">
      <dgm:prSet presAssocID="{A45A9BB9-CC8F-6041-A3E0-9CB3F858F5CA}" presName="circ1" presStyleLbl="vennNode1" presStyleIdx="0" presStyleCnt="2" custScaleX="126028" custScaleY="110611"/>
      <dgm:spPr/>
      <dgm:t>
        <a:bodyPr/>
        <a:lstStyle/>
        <a:p>
          <a:endParaRPr lang="en-US"/>
        </a:p>
      </dgm:t>
    </dgm:pt>
    <dgm:pt modelId="{000A5505-9BD4-384A-8F99-8B3218722B57}" type="pres">
      <dgm:prSet presAssocID="{A45A9BB9-CC8F-6041-A3E0-9CB3F858F5C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0218B-7A26-1B43-8C92-56C92436741B}" type="pres">
      <dgm:prSet presAssocID="{02C4CBAC-EB26-BE43-9766-7154E0D5D957}" presName="circ2" presStyleLbl="vennNode1" presStyleIdx="1" presStyleCnt="2" custScaleX="128258" custScaleY="110611" custLinFactNeighborX="-22069"/>
      <dgm:spPr/>
      <dgm:t>
        <a:bodyPr/>
        <a:lstStyle/>
        <a:p>
          <a:endParaRPr lang="en-US"/>
        </a:p>
      </dgm:t>
    </dgm:pt>
    <dgm:pt modelId="{4AE86A3F-4687-1247-A4E6-9C75AD30750C}" type="pres">
      <dgm:prSet presAssocID="{02C4CBAC-EB26-BE43-9766-7154E0D5D95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49C4D4-4CDB-374B-8635-A16BF88DB25A}" type="presOf" srcId="{02C4CBAC-EB26-BE43-9766-7154E0D5D957}" destId="{4AE86A3F-4687-1247-A4E6-9C75AD30750C}" srcOrd="1" destOrd="0" presId="urn:microsoft.com/office/officeart/2005/8/layout/venn1"/>
    <dgm:cxn modelId="{AB59A00D-68AB-1048-8C2A-E692CD0C96B0}" srcId="{A0F3947F-09EA-A644-8990-D63B76458A73}" destId="{A45A9BB9-CC8F-6041-A3E0-9CB3F858F5CA}" srcOrd="0" destOrd="0" parTransId="{657F1BBA-55F6-5F47-B790-E2D9B82B8D25}" sibTransId="{11FCBDAA-F6A2-074F-8480-648CAAD3817F}"/>
    <dgm:cxn modelId="{EE435C9E-80C3-E443-ACE6-42A5EA17AB48}" type="presOf" srcId="{A45A9BB9-CC8F-6041-A3E0-9CB3F858F5CA}" destId="{C501EB6F-EBBD-7F4C-9CF8-4D1D5E722560}" srcOrd="0" destOrd="0" presId="urn:microsoft.com/office/officeart/2005/8/layout/venn1"/>
    <dgm:cxn modelId="{0F93CA3E-2CAA-1B44-899D-610D7309702D}" srcId="{A0F3947F-09EA-A644-8990-D63B76458A73}" destId="{02C4CBAC-EB26-BE43-9766-7154E0D5D957}" srcOrd="1" destOrd="0" parTransId="{57353621-C981-B244-BD0C-87217B5DF144}" sibTransId="{D5663968-BF6A-2E47-9904-EFEA92419115}"/>
    <dgm:cxn modelId="{99BCB3BC-EEE3-B742-ABF1-2010EE22C1CB}" type="presOf" srcId="{A45A9BB9-CC8F-6041-A3E0-9CB3F858F5CA}" destId="{000A5505-9BD4-384A-8F99-8B3218722B57}" srcOrd="1" destOrd="0" presId="urn:microsoft.com/office/officeart/2005/8/layout/venn1"/>
    <dgm:cxn modelId="{B4F3DC68-EEE8-3840-896D-4B3D40C987E2}" type="presOf" srcId="{A0F3947F-09EA-A644-8990-D63B76458A73}" destId="{98BA6B76-1DF3-6A4A-9855-51F64CCD4B19}" srcOrd="0" destOrd="0" presId="urn:microsoft.com/office/officeart/2005/8/layout/venn1"/>
    <dgm:cxn modelId="{0446DCDC-930D-CF41-96C1-324DCB2C69D3}" type="presOf" srcId="{02C4CBAC-EB26-BE43-9766-7154E0D5D957}" destId="{03D0218B-7A26-1B43-8C92-56C92436741B}" srcOrd="0" destOrd="0" presId="urn:microsoft.com/office/officeart/2005/8/layout/venn1"/>
    <dgm:cxn modelId="{E9AA66D5-1982-274C-B6CD-B230FFD2B7F1}" type="presParOf" srcId="{98BA6B76-1DF3-6A4A-9855-51F64CCD4B19}" destId="{C501EB6F-EBBD-7F4C-9CF8-4D1D5E722560}" srcOrd="0" destOrd="0" presId="urn:microsoft.com/office/officeart/2005/8/layout/venn1"/>
    <dgm:cxn modelId="{FB7260C9-359D-9144-8909-A3DC2363B765}" type="presParOf" srcId="{98BA6B76-1DF3-6A4A-9855-51F64CCD4B19}" destId="{000A5505-9BD4-384A-8F99-8B3218722B57}" srcOrd="1" destOrd="0" presId="urn:microsoft.com/office/officeart/2005/8/layout/venn1"/>
    <dgm:cxn modelId="{F05DA58A-C16D-634D-A606-3F36BB8AF96F}" type="presParOf" srcId="{98BA6B76-1DF3-6A4A-9855-51F64CCD4B19}" destId="{03D0218B-7A26-1B43-8C92-56C92436741B}" srcOrd="2" destOrd="0" presId="urn:microsoft.com/office/officeart/2005/8/layout/venn1"/>
    <dgm:cxn modelId="{C7158A6C-1DB4-AB4E-8641-096C5073D2FB}" type="presParOf" srcId="{98BA6B76-1DF3-6A4A-9855-51F64CCD4B19}" destId="{4AE86A3F-4687-1247-A4E6-9C75AD30750C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D48AAD2-5859-3B40-A540-455CE763DD7E}" type="doc">
      <dgm:prSet loTypeId="urn:microsoft.com/office/officeart/2005/8/layout/arrow1" loCatId="process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en-US"/>
        </a:p>
      </dgm:t>
    </dgm:pt>
    <dgm:pt modelId="{EE62A175-A001-C14D-A63E-17BA4A1D42DD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ADAEC054-767F-A142-B361-D0BFC596D728}" type="parTrans" cxnId="{45B50261-3861-1644-8D78-CDC8C19395CA}">
      <dgm:prSet/>
      <dgm:spPr/>
      <dgm:t>
        <a:bodyPr/>
        <a:lstStyle/>
        <a:p>
          <a:endParaRPr lang="en-US"/>
        </a:p>
      </dgm:t>
    </dgm:pt>
    <dgm:pt modelId="{8134D3DE-AD85-8F46-94B9-D073E16CDB38}" type="sibTrans" cxnId="{45B50261-3861-1644-8D78-CDC8C19395CA}">
      <dgm:prSet/>
      <dgm:spPr/>
      <dgm:t>
        <a:bodyPr/>
        <a:lstStyle/>
        <a:p>
          <a:endParaRPr lang="en-US"/>
        </a:p>
      </dgm:t>
    </dgm:pt>
    <dgm:pt modelId="{39879E80-B06A-4E44-AF5C-8D3E96CC8856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DDE73995-5ECD-6347-99B0-AEB6874C625B}" type="parTrans" cxnId="{0F238AD5-FE40-2E4F-9C2C-8FFFF3553679}">
      <dgm:prSet/>
      <dgm:spPr/>
      <dgm:t>
        <a:bodyPr/>
        <a:lstStyle/>
        <a:p>
          <a:endParaRPr lang="en-US"/>
        </a:p>
      </dgm:t>
    </dgm:pt>
    <dgm:pt modelId="{8246D4F2-13EB-EA40-B7C7-309EB09AC73B}" type="sibTrans" cxnId="{0F238AD5-FE40-2E4F-9C2C-8FFFF3553679}">
      <dgm:prSet/>
      <dgm:spPr/>
      <dgm:t>
        <a:bodyPr/>
        <a:lstStyle/>
        <a:p>
          <a:endParaRPr lang="en-US"/>
        </a:p>
      </dgm:t>
    </dgm:pt>
    <dgm:pt modelId="{4C86DE84-341F-D34B-9CC0-6C72229BDBC5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D8DA127D-7E2A-2D4B-95E2-6E1717C20271}" type="parTrans" cxnId="{C8DD9E9F-61FC-7B47-9C66-52A64A0D4EB4}">
      <dgm:prSet/>
      <dgm:spPr/>
      <dgm:t>
        <a:bodyPr/>
        <a:lstStyle/>
        <a:p>
          <a:endParaRPr lang="en-US"/>
        </a:p>
      </dgm:t>
    </dgm:pt>
    <dgm:pt modelId="{5E913A0E-3BFB-514D-8D3B-0AE82BF4C26E}" type="sibTrans" cxnId="{C8DD9E9F-61FC-7B47-9C66-52A64A0D4EB4}">
      <dgm:prSet/>
      <dgm:spPr/>
      <dgm:t>
        <a:bodyPr/>
        <a:lstStyle/>
        <a:p>
          <a:endParaRPr lang="en-US"/>
        </a:p>
      </dgm:t>
    </dgm:pt>
    <dgm:pt modelId="{B5F62F02-1373-814E-8922-492099BAE018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D0102868-CE67-EB41-876C-C0A99BE29EDC}" type="parTrans" cxnId="{0F1C82E4-6BCC-814C-B477-E46101F0CEFB}">
      <dgm:prSet/>
      <dgm:spPr/>
      <dgm:t>
        <a:bodyPr/>
        <a:lstStyle/>
        <a:p>
          <a:endParaRPr lang="en-US"/>
        </a:p>
      </dgm:t>
    </dgm:pt>
    <dgm:pt modelId="{7240897A-D46B-014F-8A0F-72E586A3A9B4}" type="sibTrans" cxnId="{0F1C82E4-6BCC-814C-B477-E46101F0CEFB}">
      <dgm:prSet/>
      <dgm:spPr/>
      <dgm:t>
        <a:bodyPr/>
        <a:lstStyle/>
        <a:p>
          <a:endParaRPr lang="en-US"/>
        </a:p>
      </dgm:t>
    </dgm:pt>
    <dgm:pt modelId="{711F1857-B5F1-0B4E-8745-1D1AC4ECE685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482FB41-93F4-8543-AF2C-2CA8D9B09BA7}" type="parTrans" cxnId="{453FEA25-F9EB-3848-A3BC-BA7A710E5117}">
      <dgm:prSet/>
      <dgm:spPr/>
      <dgm:t>
        <a:bodyPr/>
        <a:lstStyle/>
        <a:p>
          <a:endParaRPr lang="en-US"/>
        </a:p>
      </dgm:t>
    </dgm:pt>
    <dgm:pt modelId="{13812060-FA6B-B941-9DF8-8111503D6011}" type="sibTrans" cxnId="{453FEA25-F9EB-3848-A3BC-BA7A710E5117}">
      <dgm:prSet/>
      <dgm:spPr/>
      <dgm:t>
        <a:bodyPr/>
        <a:lstStyle/>
        <a:p>
          <a:endParaRPr lang="en-US"/>
        </a:p>
      </dgm:t>
    </dgm:pt>
    <dgm:pt modelId="{906ADDEE-2F2A-B24B-B848-8ABCA80EF18E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EF0DED81-435F-BE44-836C-BF79F72B516E}" type="parTrans" cxnId="{44B752D1-F311-614E-8DCD-A5268D02A2ED}">
      <dgm:prSet/>
      <dgm:spPr/>
      <dgm:t>
        <a:bodyPr/>
        <a:lstStyle/>
        <a:p>
          <a:endParaRPr lang="en-US"/>
        </a:p>
      </dgm:t>
    </dgm:pt>
    <dgm:pt modelId="{D29F5F61-A0C9-AD43-B4C0-7C3912268B9E}" type="sibTrans" cxnId="{44B752D1-F311-614E-8DCD-A5268D02A2ED}">
      <dgm:prSet/>
      <dgm:spPr/>
      <dgm:t>
        <a:bodyPr/>
        <a:lstStyle/>
        <a:p>
          <a:endParaRPr lang="en-US"/>
        </a:p>
      </dgm:t>
    </dgm:pt>
    <dgm:pt modelId="{D7F4E683-8AE0-AF4D-91DB-7597A0F437F0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847FC453-E1B7-934C-93F7-38731AB1B983}" type="parTrans" cxnId="{E73965BD-BEB0-2042-84FA-C6FA20FCE858}">
      <dgm:prSet/>
      <dgm:spPr/>
      <dgm:t>
        <a:bodyPr/>
        <a:lstStyle/>
        <a:p>
          <a:endParaRPr lang="en-US"/>
        </a:p>
      </dgm:t>
    </dgm:pt>
    <dgm:pt modelId="{8973930E-083A-D44C-A178-48E5D57515B6}" type="sibTrans" cxnId="{E73965BD-BEB0-2042-84FA-C6FA20FCE858}">
      <dgm:prSet/>
      <dgm:spPr/>
      <dgm:t>
        <a:bodyPr/>
        <a:lstStyle/>
        <a:p>
          <a:endParaRPr lang="en-US"/>
        </a:p>
      </dgm:t>
    </dgm:pt>
    <dgm:pt modelId="{919AE54A-12D3-B14B-9223-C306F2802D54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B12D5596-6B44-DF48-85FB-168045A6D026}" type="parTrans" cxnId="{BE3F7185-BB51-784E-BC56-769BE764AE89}">
      <dgm:prSet/>
      <dgm:spPr/>
      <dgm:t>
        <a:bodyPr/>
        <a:lstStyle/>
        <a:p>
          <a:endParaRPr lang="en-US"/>
        </a:p>
      </dgm:t>
    </dgm:pt>
    <dgm:pt modelId="{6ADF3E1B-0446-1041-936E-F11F48DD9FAD}" type="sibTrans" cxnId="{BE3F7185-BB51-784E-BC56-769BE764AE89}">
      <dgm:prSet/>
      <dgm:spPr/>
      <dgm:t>
        <a:bodyPr/>
        <a:lstStyle/>
        <a:p>
          <a:endParaRPr lang="en-US"/>
        </a:p>
      </dgm:t>
    </dgm:pt>
    <dgm:pt modelId="{F30361F5-449B-5F4D-B65D-D1E8206F5FE1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8F3349FC-B08D-124F-AD17-85F8086A6DFB}" type="parTrans" cxnId="{B37E87FA-B85B-044E-A504-3AB7A2C6D899}">
      <dgm:prSet/>
      <dgm:spPr/>
      <dgm:t>
        <a:bodyPr/>
        <a:lstStyle/>
        <a:p>
          <a:endParaRPr lang="en-US"/>
        </a:p>
      </dgm:t>
    </dgm:pt>
    <dgm:pt modelId="{88F66579-7A52-0F4E-8C03-B6687E7DCC74}" type="sibTrans" cxnId="{B37E87FA-B85B-044E-A504-3AB7A2C6D899}">
      <dgm:prSet/>
      <dgm:spPr/>
      <dgm:t>
        <a:bodyPr/>
        <a:lstStyle/>
        <a:p>
          <a:endParaRPr lang="en-US"/>
        </a:p>
      </dgm:t>
    </dgm:pt>
    <dgm:pt modelId="{52BE0243-6D5B-CF40-8E63-0336B5E5A472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4EA80765-466F-F444-9C54-F0741C2FFD15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0851B3B-6A3F-9043-BF2F-288CD54706A1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FD0C253D-4440-304D-A859-9A2F7EDEE053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FE923CB3-F7DD-9D4C-AFCC-E831E4C85FBF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02C1B232-9AE0-704F-9D36-240AF90F0F6E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DFE6730-9646-F34F-95B2-E667E35A2C7D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BCFA59B4-3AF7-764D-B443-D852BF14AED7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E71BA4F4-6AA2-2B40-8949-1174C0604E13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2F6AEAF4-9F49-FD43-BD29-9772E747B38E}" type="sibTrans" cxnId="{0B8BAF9A-D864-E540-9097-D01722E56FF9}">
      <dgm:prSet/>
      <dgm:spPr/>
      <dgm:t>
        <a:bodyPr/>
        <a:lstStyle/>
        <a:p>
          <a:endParaRPr lang="en-US"/>
        </a:p>
      </dgm:t>
    </dgm:pt>
    <dgm:pt modelId="{75A3C29A-4CE5-DF4A-BC7C-62FFAACC3FF6}" type="parTrans" cxnId="{0B8BAF9A-D864-E540-9097-D01722E56FF9}">
      <dgm:prSet/>
      <dgm:spPr/>
      <dgm:t>
        <a:bodyPr/>
        <a:lstStyle/>
        <a:p>
          <a:endParaRPr lang="en-US"/>
        </a:p>
      </dgm:t>
    </dgm:pt>
    <dgm:pt modelId="{204CEBA0-6BE6-6645-BC1F-8A01C2C41445}" type="sibTrans" cxnId="{7C1EFC7E-9276-6143-B6FF-2F69F4F22190}">
      <dgm:prSet/>
      <dgm:spPr/>
      <dgm:t>
        <a:bodyPr/>
        <a:lstStyle/>
        <a:p>
          <a:endParaRPr lang="en-US"/>
        </a:p>
      </dgm:t>
    </dgm:pt>
    <dgm:pt modelId="{5422F4F6-B816-2148-929D-F2C6D6667618}" type="parTrans" cxnId="{7C1EFC7E-9276-6143-B6FF-2F69F4F22190}">
      <dgm:prSet/>
      <dgm:spPr/>
      <dgm:t>
        <a:bodyPr/>
        <a:lstStyle/>
        <a:p>
          <a:endParaRPr lang="en-US"/>
        </a:p>
      </dgm:t>
    </dgm:pt>
    <dgm:pt modelId="{C01D8BB5-E721-384D-869D-6D11E638B3F3}" type="sibTrans" cxnId="{FD2C7D33-D182-B04B-9445-2AF8746815DE}">
      <dgm:prSet/>
      <dgm:spPr/>
      <dgm:t>
        <a:bodyPr/>
        <a:lstStyle/>
        <a:p>
          <a:endParaRPr lang="en-US"/>
        </a:p>
      </dgm:t>
    </dgm:pt>
    <dgm:pt modelId="{B0843E26-7A43-CA4D-9EAA-8213D4E7648C}" type="parTrans" cxnId="{FD2C7D33-D182-B04B-9445-2AF8746815DE}">
      <dgm:prSet/>
      <dgm:spPr/>
      <dgm:t>
        <a:bodyPr/>
        <a:lstStyle/>
        <a:p>
          <a:endParaRPr lang="en-US"/>
        </a:p>
      </dgm:t>
    </dgm:pt>
    <dgm:pt modelId="{67C053E9-851B-B044-95F2-04CE8F406E76}" type="sibTrans" cxnId="{3965DF61-A589-5644-8DFC-FA33E5750CB2}">
      <dgm:prSet/>
      <dgm:spPr/>
      <dgm:t>
        <a:bodyPr/>
        <a:lstStyle/>
        <a:p>
          <a:endParaRPr lang="en-US"/>
        </a:p>
      </dgm:t>
    </dgm:pt>
    <dgm:pt modelId="{AB81CDAC-D8B1-444D-9360-6A7E4E883BF6}" type="parTrans" cxnId="{3965DF61-A589-5644-8DFC-FA33E5750CB2}">
      <dgm:prSet/>
      <dgm:spPr/>
      <dgm:t>
        <a:bodyPr/>
        <a:lstStyle/>
        <a:p>
          <a:endParaRPr lang="en-US"/>
        </a:p>
      </dgm:t>
    </dgm:pt>
    <dgm:pt modelId="{75398C94-0349-5543-A315-DB1C6D219823}" type="sibTrans" cxnId="{31633A05-A77E-BE4F-A0F3-CCC934107965}">
      <dgm:prSet/>
      <dgm:spPr/>
      <dgm:t>
        <a:bodyPr/>
        <a:lstStyle/>
        <a:p>
          <a:endParaRPr lang="en-US"/>
        </a:p>
      </dgm:t>
    </dgm:pt>
    <dgm:pt modelId="{664C7BC2-C6E3-F94B-8565-121751D9E5CA}" type="parTrans" cxnId="{31633A05-A77E-BE4F-A0F3-CCC934107965}">
      <dgm:prSet/>
      <dgm:spPr/>
      <dgm:t>
        <a:bodyPr/>
        <a:lstStyle/>
        <a:p>
          <a:endParaRPr lang="en-US"/>
        </a:p>
      </dgm:t>
    </dgm:pt>
    <dgm:pt modelId="{BB62C77C-5139-1843-8630-92EFE90B1B0C}" type="sibTrans" cxnId="{A10A196E-D684-1445-A3E8-AE40033CC8F9}">
      <dgm:prSet/>
      <dgm:spPr/>
      <dgm:t>
        <a:bodyPr/>
        <a:lstStyle/>
        <a:p>
          <a:endParaRPr lang="en-US"/>
        </a:p>
      </dgm:t>
    </dgm:pt>
    <dgm:pt modelId="{02187D87-E740-BB43-9503-BA02F3DD1925}" type="parTrans" cxnId="{A10A196E-D684-1445-A3E8-AE40033CC8F9}">
      <dgm:prSet/>
      <dgm:spPr/>
      <dgm:t>
        <a:bodyPr/>
        <a:lstStyle/>
        <a:p>
          <a:endParaRPr lang="en-US"/>
        </a:p>
      </dgm:t>
    </dgm:pt>
    <dgm:pt modelId="{5BD929AD-4BB9-5542-88A2-1419475B4C69}" type="sibTrans" cxnId="{AF8E4E97-F1B9-534C-A272-C9B8FBCA521E}">
      <dgm:prSet/>
      <dgm:spPr/>
      <dgm:t>
        <a:bodyPr/>
        <a:lstStyle/>
        <a:p>
          <a:endParaRPr lang="en-US"/>
        </a:p>
      </dgm:t>
    </dgm:pt>
    <dgm:pt modelId="{8E24EAF0-046A-B546-941A-117B8B636D1D}" type="parTrans" cxnId="{AF8E4E97-F1B9-534C-A272-C9B8FBCA521E}">
      <dgm:prSet/>
      <dgm:spPr/>
      <dgm:t>
        <a:bodyPr/>
        <a:lstStyle/>
        <a:p>
          <a:endParaRPr lang="en-US"/>
        </a:p>
      </dgm:t>
    </dgm:pt>
    <dgm:pt modelId="{8AFB179F-97AD-AF44-A97A-7821CC944F1F}" type="sibTrans" cxnId="{65AED24E-4FB4-6F43-8E09-6018472F8485}">
      <dgm:prSet/>
      <dgm:spPr/>
      <dgm:t>
        <a:bodyPr/>
        <a:lstStyle/>
        <a:p>
          <a:endParaRPr lang="en-US"/>
        </a:p>
      </dgm:t>
    </dgm:pt>
    <dgm:pt modelId="{741A431B-3874-5A4B-B00B-AB2E6769C98E}" type="parTrans" cxnId="{65AED24E-4FB4-6F43-8E09-6018472F8485}">
      <dgm:prSet/>
      <dgm:spPr/>
      <dgm:t>
        <a:bodyPr/>
        <a:lstStyle/>
        <a:p>
          <a:endParaRPr lang="en-US"/>
        </a:p>
      </dgm:t>
    </dgm:pt>
    <dgm:pt modelId="{9351B2D6-5462-9E46-B28D-46335B06BAA0}" type="sibTrans" cxnId="{9250E82E-301F-7046-B421-81CFD73967DF}">
      <dgm:prSet/>
      <dgm:spPr/>
      <dgm:t>
        <a:bodyPr/>
        <a:lstStyle/>
        <a:p>
          <a:endParaRPr lang="en-US"/>
        </a:p>
      </dgm:t>
    </dgm:pt>
    <dgm:pt modelId="{6442B988-24AB-C44F-8DA7-0BC9C1B32334}" type="parTrans" cxnId="{9250E82E-301F-7046-B421-81CFD73967DF}">
      <dgm:prSet/>
      <dgm:spPr/>
      <dgm:t>
        <a:bodyPr/>
        <a:lstStyle/>
        <a:p>
          <a:endParaRPr lang="en-US"/>
        </a:p>
      </dgm:t>
    </dgm:pt>
    <dgm:pt modelId="{F5A57098-04B6-3148-B9F1-0806811E23B3}" type="pres">
      <dgm:prSet presAssocID="{5D48AAD2-5859-3B40-A540-455CE763DD7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E4E975-D5A3-A540-9DF2-75751354DB51}" type="pres">
      <dgm:prSet presAssocID="{E71BA4F4-6AA2-2B40-8949-1174C0604E1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7E918-2BC6-F442-9777-4BA9ACA1D4F6}" type="pres">
      <dgm:prSet presAssocID="{EE62A175-A001-C14D-A63E-17BA4A1D42DD}" presName="arrow" presStyleLbl="node1" presStyleIdx="1" presStyleCnt="2" custScaleY="1001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238AD5-FE40-2E4F-9C2C-8FFFF3553679}" srcId="{EE62A175-A001-C14D-A63E-17BA4A1D42DD}" destId="{39879E80-B06A-4E44-AF5C-8D3E96CC8856}" srcOrd="7" destOrd="0" parTransId="{DDE73995-5ECD-6347-99B0-AEB6874C625B}" sibTransId="{8246D4F2-13EB-EA40-B7C7-309EB09AC73B}"/>
    <dgm:cxn modelId="{453FEA25-F9EB-3848-A3BC-BA7A710E5117}" srcId="{EE62A175-A001-C14D-A63E-17BA4A1D42DD}" destId="{711F1857-B5F1-0B4E-8745-1D1AC4ECE685}" srcOrd="3" destOrd="0" parTransId="{3482FB41-93F4-8543-AF2C-2CA8D9B09BA7}" sibTransId="{13812060-FA6B-B941-9DF8-8111503D6011}"/>
    <dgm:cxn modelId="{E73965BD-BEB0-2042-84FA-C6FA20FCE858}" srcId="{EE62A175-A001-C14D-A63E-17BA4A1D42DD}" destId="{D7F4E683-8AE0-AF4D-91DB-7597A0F437F0}" srcOrd="5" destOrd="0" parTransId="{847FC453-E1B7-934C-93F7-38731AB1B983}" sibTransId="{8973930E-083A-D44C-A178-48E5D57515B6}"/>
    <dgm:cxn modelId="{057C6C3F-1402-4D4B-8323-94A41B1C62EA}" type="presOf" srcId="{52BE0243-6D5B-CF40-8E63-0336B5E5A472}" destId="{F3E4E975-D5A3-A540-9DF2-75751354DB51}" srcOrd="0" destOrd="8" presId="urn:microsoft.com/office/officeart/2005/8/layout/arrow1"/>
    <dgm:cxn modelId="{0F1C82E4-6BCC-814C-B477-E46101F0CEFB}" srcId="{EE62A175-A001-C14D-A63E-17BA4A1D42DD}" destId="{B5F62F02-1373-814E-8922-492099BAE018}" srcOrd="2" destOrd="0" parTransId="{D0102868-CE67-EB41-876C-C0A99BE29EDC}" sibTransId="{7240897A-D46B-014F-8A0F-72E586A3A9B4}"/>
    <dgm:cxn modelId="{DF65899A-30E6-5C47-B2E1-C7AD8FD2BAC6}" type="presOf" srcId="{5D48AAD2-5859-3B40-A540-455CE763DD7E}" destId="{F5A57098-04B6-3148-B9F1-0806811E23B3}" srcOrd="0" destOrd="0" presId="urn:microsoft.com/office/officeart/2005/8/layout/arrow1"/>
    <dgm:cxn modelId="{45B50261-3861-1644-8D78-CDC8C19395CA}" srcId="{5D48AAD2-5859-3B40-A540-455CE763DD7E}" destId="{EE62A175-A001-C14D-A63E-17BA4A1D42DD}" srcOrd="1" destOrd="0" parTransId="{ADAEC054-767F-A142-B361-D0BFC596D728}" sibTransId="{8134D3DE-AD85-8F46-94B9-D073E16CDB38}"/>
    <dgm:cxn modelId="{0B8BAF9A-D864-E540-9097-D01722E56FF9}" srcId="{5D48AAD2-5859-3B40-A540-455CE763DD7E}" destId="{E71BA4F4-6AA2-2B40-8949-1174C0604E13}" srcOrd="0" destOrd="0" parTransId="{75A3C29A-4CE5-DF4A-BC7C-62FFAACC3FF6}" sibTransId="{2F6AEAF4-9F49-FD43-BD29-9772E747B38E}"/>
    <dgm:cxn modelId="{BE3F7185-BB51-784E-BC56-769BE764AE89}" srcId="{EE62A175-A001-C14D-A63E-17BA4A1D42DD}" destId="{919AE54A-12D3-B14B-9223-C306F2802D54}" srcOrd="1" destOrd="0" parTransId="{B12D5596-6B44-DF48-85FB-168045A6D026}" sibTransId="{6ADF3E1B-0446-1041-936E-F11F48DD9FAD}"/>
    <dgm:cxn modelId="{0E14C638-CC21-6544-9381-9ED4AAD67620}" type="presOf" srcId="{FE923CB3-F7DD-9D4C-AFCC-E831E4C85FBF}" destId="{F3E4E975-D5A3-A540-9DF2-75751354DB51}" srcOrd="0" destOrd="4" presId="urn:microsoft.com/office/officeart/2005/8/layout/arrow1"/>
    <dgm:cxn modelId="{4A909E84-136C-E443-9616-41D8A9BC42CC}" type="presOf" srcId="{EE62A175-A001-C14D-A63E-17BA4A1D42DD}" destId="{6D87E918-2BC6-F442-9777-4BA9ACA1D4F6}" srcOrd="0" destOrd="0" presId="urn:microsoft.com/office/officeart/2005/8/layout/arrow1"/>
    <dgm:cxn modelId="{A10A196E-D684-1445-A3E8-AE40033CC8F9}" srcId="{E71BA4F4-6AA2-2B40-8949-1174C0604E13}" destId="{FE923CB3-F7DD-9D4C-AFCC-E831E4C85FBF}" srcOrd="3" destOrd="0" parTransId="{02187D87-E740-BB43-9503-BA02F3DD1925}" sibTransId="{BB62C77C-5139-1843-8630-92EFE90B1B0C}"/>
    <dgm:cxn modelId="{FD2C7D33-D182-B04B-9445-2AF8746815DE}" srcId="{E71BA4F4-6AA2-2B40-8949-1174C0604E13}" destId="{4EA80765-466F-F444-9C54-F0741C2FFD15}" srcOrd="6" destOrd="0" parTransId="{B0843E26-7A43-CA4D-9EAA-8213D4E7648C}" sibTransId="{C01D8BB5-E721-384D-869D-6D11E638B3F3}"/>
    <dgm:cxn modelId="{C30966F0-0CFF-1041-AEC4-3E4C1FA734AE}" type="presOf" srcId="{D7F4E683-8AE0-AF4D-91DB-7597A0F437F0}" destId="{6D87E918-2BC6-F442-9777-4BA9ACA1D4F6}" srcOrd="0" destOrd="6" presId="urn:microsoft.com/office/officeart/2005/8/layout/arrow1"/>
    <dgm:cxn modelId="{44B752D1-F311-614E-8DCD-A5268D02A2ED}" srcId="{EE62A175-A001-C14D-A63E-17BA4A1D42DD}" destId="{906ADDEE-2F2A-B24B-B848-8ABCA80EF18E}" srcOrd="4" destOrd="0" parTransId="{EF0DED81-435F-BE44-836C-BF79F72B516E}" sibTransId="{D29F5F61-A0C9-AD43-B4C0-7C3912268B9E}"/>
    <dgm:cxn modelId="{65AED24E-4FB4-6F43-8E09-6018472F8485}" srcId="{E71BA4F4-6AA2-2B40-8949-1174C0604E13}" destId="{3DFE6730-9646-F34F-95B2-E667E35A2C7D}" srcOrd="1" destOrd="0" parTransId="{741A431B-3874-5A4B-B00B-AB2E6769C98E}" sibTransId="{8AFB179F-97AD-AF44-A97A-7821CC944F1F}"/>
    <dgm:cxn modelId="{1DD7E643-26DB-6F46-A925-4517889C7B9A}" type="presOf" srcId="{4EA80765-466F-F444-9C54-F0741C2FFD15}" destId="{F3E4E975-D5A3-A540-9DF2-75751354DB51}" srcOrd="0" destOrd="7" presId="urn:microsoft.com/office/officeart/2005/8/layout/arrow1"/>
    <dgm:cxn modelId="{7E96D378-39D9-9C43-ABC2-C6D2280785E4}" type="presOf" srcId="{70851B3B-6A3F-9043-BF2F-288CD54706A1}" destId="{F3E4E975-D5A3-A540-9DF2-75751354DB51}" srcOrd="0" destOrd="6" presId="urn:microsoft.com/office/officeart/2005/8/layout/arrow1"/>
    <dgm:cxn modelId="{31633A05-A77E-BE4F-A0F3-CCC934107965}" srcId="{E71BA4F4-6AA2-2B40-8949-1174C0604E13}" destId="{FD0C253D-4440-304D-A859-9A2F7EDEE053}" srcOrd="4" destOrd="0" parTransId="{664C7BC2-C6E3-F94B-8565-121751D9E5CA}" sibTransId="{75398C94-0349-5543-A315-DB1C6D219823}"/>
    <dgm:cxn modelId="{AF8E4E97-F1B9-534C-A272-C9B8FBCA521E}" srcId="{E71BA4F4-6AA2-2B40-8949-1174C0604E13}" destId="{02C1B232-9AE0-704F-9D36-240AF90F0F6E}" srcOrd="2" destOrd="0" parTransId="{8E24EAF0-046A-B546-941A-117B8B636D1D}" sibTransId="{5BD929AD-4BB9-5542-88A2-1419475B4C69}"/>
    <dgm:cxn modelId="{9250E82E-301F-7046-B421-81CFD73967DF}" srcId="{E71BA4F4-6AA2-2B40-8949-1174C0604E13}" destId="{BCFA59B4-3AF7-764D-B443-D852BF14AED7}" srcOrd="0" destOrd="0" parTransId="{6442B988-24AB-C44F-8DA7-0BC9C1B32334}" sibTransId="{9351B2D6-5462-9E46-B28D-46335B06BAA0}"/>
    <dgm:cxn modelId="{85006BE5-0CFF-0144-B89A-FE1A14C0DB48}" type="presOf" srcId="{4C86DE84-341F-D34B-9CC0-6C72229BDBC5}" destId="{6D87E918-2BC6-F442-9777-4BA9ACA1D4F6}" srcOrd="0" destOrd="1" presId="urn:microsoft.com/office/officeart/2005/8/layout/arrow1"/>
    <dgm:cxn modelId="{DAEA2C3E-24EB-6C45-9495-F438A08435A0}" type="presOf" srcId="{906ADDEE-2F2A-B24B-B848-8ABCA80EF18E}" destId="{6D87E918-2BC6-F442-9777-4BA9ACA1D4F6}" srcOrd="0" destOrd="5" presId="urn:microsoft.com/office/officeart/2005/8/layout/arrow1"/>
    <dgm:cxn modelId="{34CE1963-1B20-9C43-8535-BB55F51F87CF}" type="presOf" srcId="{711F1857-B5F1-0B4E-8745-1D1AC4ECE685}" destId="{6D87E918-2BC6-F442-9777-4BA9ACA1D4F6}" srcOrd="0" destOrd="4" presId="urn:microsoft.com/office/officeart/2005/8/layout/arrow1"/>
    <dgm:cxn modelId="{3965DF61-A589-5644-8DFC-FA33E5750CB2}" srcId="{E71BA4F4-6AA2-2B40-8949-1174C0604E13}" destId="{70851B3B-6A3F-9043-BF2F-288CD54706A1}" srcOrd="5" destOrd="0" parTransId="{AB81CDAC-D8B1-444D-9360-6A7E4E883BF6}" sibTransId="{67C053E9-851B-B044-95F2-04CE8F406E76}"/>
    <dgm:cxn modelId="{C8DD9E9F-61FC-7B47-9C66-52A64A0D4EB4}" srcId="{EE62A175-A001-C14D-A63E-17BA4A1D42DD}" destId="{4C86DE84-341F-D34B-9CC0-6C72229BDBC5}" srcOrd="0" destOrd="0" parTransId="{D8DA127D-7E2A-2D4B-95E2-6E1717C20271}" sibTransId="{5E913A0E-3BFB-514D-8D3B-0AE82BF4C26E}"/>
    <dgm:cxn modelId="{7CCDF55A-5129-1348-BB3E-C180D99619EF}" type="presOf" srcId="{B5F62F02-1373-814E-8922-492099BAE018}" destId="{6D87E918-2BC6-F442-9777-4BA9ACA1D4F6}" srcOrd="0" destOrd="3" presId="urn:microsoft.com/office/officeart/2005/8/layout/arrow1"/>
    <dgm:cxn modelId="{A9F01375-8A17-D444-B0B9-8D9F03314E5D}" type="presOf" srcId="{BCFA59B4-3AF7-764D-B443-D852BF14AED7}" destId="{F3E4E975-D5A3-A540-9DF2-75751354DB51}" srcOrd="0" destOrd="1" presId="urn:microsoft.com/office/officeart/2005/8/layout/arrow1"/>
    <dgm:cxn modelId="{66C0D851-2C55-8B49-8904-763F1A4F26CF}" type="presOf" srcId="{39879E80-B06A-4E44-AF5C-8D3E96CC8856}" destId="{6D87E918-2BC6-F442-9777-4BA9ACA1D4F6}" srcOrd="0" destOrd="8" presId="urn:microsoft.com/office/officeart/2005/8/layout/arrow1"/>
    <dgm:cxn modelId="{B550659E-5342-074A-BF71-41D8225A6ACB}" type="presOf" srcId="{3DFE6730-9646-F34F-95B2-E667E35A2C7D}" destId="{F3E4E975-D5A3-A540-9DF2-75751354DB51}" srcOrd="0" destOrd="2" presId="urn:microsoft.com/office/officeart/2005/8/layout/arrow1"/>
    <dgm:cxn modelId="{550A81F2-CC86-854C-B2D0-30981639010F}" type="presOf" srcId="{919AE54A-12D3-B14B-9223-C306F2802D54}" destId="{6D87E918-2BC6-F442-9777-4BA9ACA1D4F6}" srcOrd="0" destOrd="2" presId="urn:microsoft.com/office/officeart/2005/8/layout/arrow1"/>
    <dgm:cxn modelId="{E2562AF8-2F1B-B443-99AC-29F2A26005F1}" type="presOf" srcId="{E71BA4F4-6AA2-2B40-8949-1174C0604E13}" destId="{F3E4E975-D5A3-A540-9DF2-75751354DB51}" srcOrd="0" destOrd="0" presId="urn:microsoft.com/office/officeart/2005/8/layout/arrow1"/>
    <dgm:cxn modelId="{D917654F-F778-C64B-B6E9-4585904CF0B5}" type="presOf" srcId="{FD0C253D-4440-304D-A859-9A2F7EDEE053}" destId="{F3E4E975-D5A3-A540-9DF2-75751354DB51}" srcOrd="0" destOrd="5" presId="urn:microsoft.com/office/officeart/2005/8/layout/arrow1"/>
    <dgm:cxn modelId="{7C1EFC7E-9276-6143-B6FF-2F69F4F22190}" srcId="{E71BA4F4-6AA2-2B40-8949-1174C0604E13}" destId="{52BE0243-6D5B-CF40-8E63-0336B5E5A472}" srcOrd="7" destOrd="0" parTransId="{5422F4F6-B816-2148-929D-F2C6D6667618}" sibTransId="{204CEBA0-6BE6-6645-BC1F-8A01C2C41445}"/>
    <dgm:cxn modelId="{B37E87FA-B85B-044E-A504-3AB7A2C6D899}" srcId="{EE62A175-A001-C14D-A63E-17BA4A1D42DD}" destId="{F30361F5-449B-5F4D-B65D-D1E8206F5FE1}" srcOrd="6" destOrd="0" parTransId="{8F3349FC-B08D-124F-AD17-85F8086A6DFB}" sibTransId="{88F66579-7A52-0F4E-8C03-B6687E7DCC74}"/>
    <dgm:cxn modelId="{582AA6DD-DC89-EF4E-A5E6-C27147C73C50}" type="presOf" srcId="{02C1B232-9AE0-704F-9D36-240AF90F0F6E}" destId="{F3E4E975-D5A3-A540-9DF2-75751354DB51}" srcOrd="0" destOrd="3" presId="urn:microsoft.com/office/officeart/2005/8/layout/arrow1"/>
    <dgm:cxn modelId="{79859E3F-FDFB-CE4E-A286-55379C7964A1}" type="presOf" srcId="{F30361F5-449B-5F4D-B65D-D1E8206F5FE1}" destId="{6D87E918-2BC6-F442-9777-4BA9ACA1D4F6}" srcOrd="0" destOrd="7" presId="urn:microsoft.com/office/officeart/2005/8/layout/arrow1"/>
    <dgm:cxn modelId="{20E7C276-693C-964C-B754-4F9FFE287712}" type="presParOf" srcId="{F5A57098-04B6-3148-B9F1-0806811E23B3}" destId="{F3E4E975-D5A3-A540-9DF2-75751354DB51}" srcOrd="0" destOrd="0" presId="urn:microsoft.com/office/officeart/2005/8/layout/arrow1"/>
    <dgm:cxn modelId="{C2234B66-8EE9-C647-BD63-25F0D74CC873}" type="presParOf" srcId="{F5A57098-04B6-3148-B9F1-0806811E23B3}" destId="{6D87E918-2BC6-F442-9777-4BA9ACA1D4F6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B21835-2D8A-714B-9E39-9456F9B5957C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0C1AE7-FC80-9D48-9AEB-1E9AD9B60D51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3B893082-E627-0246-B97C-A30968B0C7CA}" type="parTrans" cxnId="{3D5BEE9F-CCF7-4045-A2A7-C736F1CE1B0B}">
      <dgm:prSet/>
      <dgm:spPr/>
      <dgm:t>
        <a:bodyPr/>
        <a:lstStyle/>
        <a:p>
          <a:endParaRPr lang="en-US"/>
        </a:p>
      </dgm:t>
    </dgm:pt>
    <dgm:pt modelId="{CCE3F5C4-B68A-7447-8A21-D990A4C489A8}" type="sibTrans" cxnId="{3D5BEE9F-CCF7-4045-A2A7-C736F1CE1B0B}">
      <dgm:prSet/>
      <dgm:spPr/>
      <dgm:t>
        <a:bodyPr/>
        <a:lstStyle/>
        <a:p>
          <a:endParaRPr lang="en-US"/>
        </a:p>
      </dgm:t>
    </dgm:pt>
    <dgm:pt modelId="{7CA4FFC3-3708-2045-AF6B-AA6E7F735570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0F89D580-13A0-9146-81C5-19314A5871B4}" type="parTrans" cxnId="{1432C52C-A2F9-FC47-A975-30DC6B9A20AE}">
      <dgm:prSet/>
      <dgm:spPr/>
      <dgm:t>
        <a:bodyPr/>
        <a:lstStyle/>
        <a:p>
          <a:endParaRPr lang="en-US"/>
        </a:p>
      </dgm:t>
    </dgm:pt>
    <dgm:pt modelId="{8A517965-8B05-B847-B4DA-808CF5E46AD0}" type="sibTrans" cxnId="{1432C52C-A2F9-FC47-A975-30DC6B9A20AE}">
      <dgm:prSet/>
      <dgm:spPr/>
      <dgm:t>
        <a:bodyPr/>
        <a:lstStyle/>
        <a:p>
          <a:endParaRPr lang="en-US"/>
        </a:p>
      </dgm:t>
    </dgm:pt>
    <dgm:pt modelId="{70F3C7D4-1A12-4849-BE26-AA92BFFA09E5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65A53E58-F393-5049-9E96-98B6EB66867C}" type="parTrans" cxnId="{098CD93E-1701-6142-B5A1-D6D82B9E67C0}">
      <dgm:prSet/>
      <dgm:spPr/>
      <dgm:t>
        <a:bodyPr/>
        <a:lstStyle/>
        <a:p>
          <a:endParaRPr lang="en-US"/>
        </a:p>
      </dgm:t>
    </dgm:pt>
    <dgm:pt modelId="{0285FDFA-4C42-AB4C-904B-1073E7EC95FC}" type="sibTrans" cxnId="{098CD93E-1701-6142-B5A1-D6D82B9E67C0}">
      <dgm:prSet/>
      <dgm:spPr/>
      <dgm:t>
        <a:bodyPr/>
        <a:lstStyle/>
        <a:p>
          <a:endParaRPr lang="en-US"/>
        </a:p>
      </dgm:t>
    </dgm:pt>
    <dgm:pt modelId="{8150ABA1-7C90-4A44-96C8-5257C45CD44D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5A43EF95-9BFF-2142-A973-E9FF88BAF7CA}" type="parTrans" cxnId="{644B7B7A-6289-8C47-9F76-80209A64C26C}">
      <dgm:prSet/>
      <dgm:spPr/>
      <dgm:t>
        <a:bodyPr/>
        <a:lstStyle/>
        <a:p>
          <a:endParaRPr lang="en-US"/>
        </a:p>
      </dgm:t>
    </dgm:pt>
    <dgm:pt modelId="{63D5060C-3207-F54E-84ED-1A52BA137D93}" type="sibTrans" cxnId="{644B7B7A-6289-8C47-9F76-80209A64C26C}">
      <dgm:prSet/>
      <dgm:spPr/>
      <dgm:t>
        <a:bodyPr/>
        <a:lstStyle/>
        <a:p>
          <a:endParaRPr lang="en-US"/>
        </a:p>
      </dgm:t>
    </dgm:pt>
    <dgm:pt modelId="{3D37BD53-7CD5-9944-B0B2-C395AF593FE8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8A60869F-CCA7-4041-943E-F0E0E718A979}" type="parTrans" cxnId="{CEFE9688-9D5A-A444-9634-48F10574517F}">
      <dgm:prSet/>
      <dgm:spPr/>
      <dgm:t>
        <a:bodyPr/>
        <a:lstStyle/>
        <a:p>
          <a:endParaRPr lang="en-US"/>
        </a:p>
      </dgm:t>
    </dgm:pt>
    <dgm:pt modelId="{32E600B7-976A-3E44-AB9D-806D1D021E93}" type="sibTrans" cxnId="{CEFE9688-9D5A-A444-9634-48F10574517F}">
      <dgm:prSet/>
      <dgm:spPr/>
      <dgm:t>
        <a:bodyPr/>
        <a:lstStyle/>
        <a:p>
          <a:endParaRPr lang="en-US"/>
        </a:p>
      </dgm:t>
    </dgm:pt>
    <dgm:pt modelId="{68A4CCC8-CBE7-D24E-AB59-399E18A9B96E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6CA55DF1-19E5-1E4A-BED3-C1009E93DA2C}" type="parTrans" cxnId="{84E15205-E6F1-2F48-8027-07BDFC284E88}">
      <dgm:prSet/>
      <dgm:spPr/>
      <dgm:t>
        <a:bodyPr/>
        <a:lstStyle/>
        <a:p>
          <a:endParaRPr lang="en-US"/>
        </a:p>
      </dgm:t>
    </dgm:pt>
    <dgm:pt modelId="{5825D3F8-3EE8-2A46-AB8F-51A1E2EB3D9F}" type="sibTrans" cxnId="{84E15205-E6F1-2F48-8027-07BDFC284E88}">
      <dgm:prSet/>
      <dgm:spPr/>
      <dgm:t>
        <a:bodyPr/>
        <a:lstStyle/>
        <a:p>
          <a:endParaRPr lang="en-US"/>
        </a:p>
      </dgm:t>
    </dgm:pt>
    <dgm:pt modelId="{5324D759-7911-104C-96D9-0D8D5398F512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82BB70A1-A13B-8343-BDD1-4749E529C166}" type="parTrans" cxnId="{C7916EBB-7B3C-D047-91E4-BFFD475F69BC}">
      <dgm:prSet/>
      <dgm:spPr/>
      <dgm:t>
        <a:bodyPr/>
        <a:lstStyle/>
        <a:p>
          <a:endParaRPr lang="en-US"/>
        </a:p>
      </dgm:t>
    </dgm:pt>
    <dgm:pt modelId="{2DF20E67-B8B9-1D46-8420-1964FFF49EE5}" type="sibTrans" cxnId="{C7916EBB-7B3C-D047-91E4-BFFD475F69BC}">
      <dgm:prSet/>
      <dgm:spPr/>
      <dgm:t>
        <a:bodyPr/>
        <a:lstStyle/>
        <a:p>
          <a:endParaRPr lang="en-US"/>
        </a:p>
      </dgm:t>
    </dgm:pt>
    <dgm:pt modelId="{C9D1037F-34CF-A244-9D55-B1C3029C7619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D7481F79-C89D-EE4A-8B12-00AE0A045892}" type="parTrans" cxnId="{6B77115B-5B01-2B44-A8E8-DD535FE7AEDA}">
      <dgm:prSet/>
      <dgm:spPr/>
      <dgm:t>
        <a:bodyPr/>
        <a:lstStyle/>
        <a:p>
          <a:endParaRPr lang="en-US"/>
        </a:p>
      </dgm:t>
    </dgm:pt>
    <dgm:pt modelId="{0B1A1E9D-3EF9-A846-9D9F-C871B9A6CB53}" type="sibTrans" cxnId="{6B77115B-5B01-2B44-A8E8-DD535FE7AEDA}">
      <dgm:prSet/>
      <dgm:spPr/>
      <dgm:t>
        <a:bodyPr/>
        <a:lstStyle/>
        <a:p>
          <a:endParaRPr lang="en-US"/>
        </a:p>
      </dgm:t>
    </dgm:pt>
    <dgm:pt modelId="{812B7FD2-46F5-514C-8C35-F5EE08C7FC80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3505FB25-33C3-9E42-B001-27AB5D8751EB}" type="parTrans" cxnId="{51F00BB9-532D-EE49-909D-F59DFF39B7E6}">
      <dgm:prSet/>
      <dgm:spPr/>
      <dgm:t>
        <a:bodyPr/>
        <a:lstStyle/>
        <a:p>
          <a:endParaRPr lang="en-US"/>
        </a:p>
      </dgm:t>
    </dgm:pt>
    <dgm:pt modelId="{73E8413E-A3E3-F745-A522-46DE1D4FB8D4}" type="sibTrans" cxnId="{51F00BB9-532D-EE49-909D-F59DFF39B7E6}">
      <dgm:prSet/>
      <dgm:spPr/>
      <dgm:t>
        <a:bodyPr/>
        <a:lstStyle/>
        <a:p>
          <a:endParaRPr lang="en-US"/>
        </a:p>
      </dgm:t>
    </dgm:pt>
    <dgm:pt modelId="{1EF99068-2647-374F-B0B6-846296A32FEA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dirty="0"/>
        </a:p>
      </dgm:t>
    </dgm:pt>
    <dgm:pt modelId="{299C5D1A-FC5F-C348-93FD-68BB9F0A4334}" type="parTrans" cxnId="{69A96F44-CED6-8C41-9F31-EB4A24EAE170}">
      <dgm:prSet/>
      <dgm:spPr/>
      <dgm:t>
        <a:bodyPr/>
        <a:lstStyle/>
        <a:p>
          <a:endParaRPr lang="en-US"/>
        </a:p>
      </dgm:t>
    </dgm:pt>
    <dgm:pt modelId="{4D776A9E-2403-9F4E-B3E9-B37B2D47754C}" type="sibTrans" cxnId="{69A96F44-CED6-8C41-9F31-EB4A24EAE170}">
      <dgm:prSet/>
      <dgm:spPr/>
      <dgm:t>
        <a:bodyPr/>
        <a:lstStyle/>
        <a:p>
          <a:endParaRPr lang="en-US"/>
        </a:p>
      </dgm:t>
    </dgm:pt>
    <dgm:pt modelId="{54B6FD09-4425-D842-ADD1-78DE86B9193D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D0B85896-4DE6-4D4C-9231-3ADC2C0074FB}" type="parTrans" cxnId="{4EBC4885-6994-3F4F-B144-F4608B3EBF32}">
      <dgm:prSet/>
      <dgm:spPr/>
      <dgm:t>
        <a:bodyPr/>
        <a:lstStyle/>
        <a:p>
          <a:endParaRPr lang="en-US"/>
        </a:p>
      </dgm:t>
    </dgm:pt>
    <dgm:pt modelId="{417F43D7-D9FA-B946-94D2-CC1C29154CAD}" type="sibTrans" cxnId="{4EBC4885-6994-3F4F-B144-F4608B3EBF32}">
      <dgm:prSet/>
      <dgm:spPr/>
      <dgm:t>
        <a:bodyPr/>
        <a:lstStyle/>
        <a:p>
          <a:endParaRPr lang="en-US"/>
        </a:p>
      </dgm:t>
    </dgm:pt>
    <dgm:pt modelId="{3D87CFDE-F504-0544-AE54-91BEFD19CB2C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C42DDFE2-4149-C147-9992-2E254A13AA07}" type="sibTrans" cxnId="{28F68947-134B-C444-ABEA-B38914F8B0D0}">
      <dgm:prSet/>
      <dgm:spPr/>
      <dgm:t>
        <a:bodyPr/>
        <a:lstStyle/>
        <a:p>
          <a:endParaRPr lang="en-US"/>
        </a:p>
      </dgm:t>
    </dgm:pt>
    <dgm:pt modelId="{6E9015B8-3A4B-244E-A2DB-E6610CFFFB73}" type="parTrans" cxnId="{28F68947-134B-C444-ABEA-B38914F8B0D0}">
      <dgm:prSet/>
      <dgm:spPr/>
      <dgm:t>
        <a:bodyPr/>
        <a:lstStyle/>
        <a:p>
          <a:endParaRPr lang="en-US"/>
        </a:p>
      </dgm:t>
    </dgm:pt>
    <dgm:pt modelId="{BBB85B50-36FB-134F-8D97-5147631C0697}" type="pres">
      <dgm:prSet presAssocID="{11B21835-2D8A-714B-9E39-9456F9B595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11BB48-F8F7-FE43-B500-A4EA3557C510}" type="pres">
      <dgm:prSet presAssocID="{3D87CFDE-F504-0544-AE54-91BEFD19CB2C}" presName="linNode" presStyleCnt="0"/>
      <dgm:spPr/>
    </dgm:pt>
    <dgm:pt modelId="{318B6FE9-54C7-FD43-8765-1262D6852175}" type="pres">
      <dgm:prSet presAssocID="{3D87CFDE-F504-0544-AE54-91BEFD19CB2C}" presName="parentText" presStyleLbl="node1" presStyleIdx="0" presStyleCnt="4" custScaleX="75121" custScaleY="579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E2F14A-5783-1F41-8847-528893E18A1A}" type="pres">
      <dgm:prSet presAssocID="{3D87CFDE-F504-0544-AE54-91BEFD19CB2C}" presName="descendantText" presStyleLbl="alignAccFollowNode1" presStyleIdx="0" presStyleCnt="4" custScaleX="129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939F3-E7AA-EE4D-A502-869A31A12AF0}" type="pres">
      <dgm:prSet presAssocID="{C42DDFE2-4149-C147-9992-2E254A13AA07}" presName="sp" presStyleCnt="0"/>
      <dgm:spPr/>
    </dgm:pt>
    <dgm:pt modelId="{4D6B062A-7606-D247-8412-9478F0C6DEBE}" type="pres">
      <dgm:prSet presAssocID="{790C1AE7-FC80-9D48-9AEB-1E9AD9B60D51}" presName="linNode" presStyleCnt="0"/>
      <dgm:spPr/>
    </dgm:pt>
    <dgm:pt modelId="{3293FF04-3CE1-514E-8293-D9E8F00B5238}" type="pres">
      <dgm:prSet presAssocID="{790C1AE7-FC80-9D48-9AEB-1E9AD9B60D51}" presName="parentText" presStyleLbl="node1" presStyleIdx="1" presStyleCnt="4" custScaleX="75121" custScaleY="607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C98C63-5490-7D4C-817E-DD2E96098E93}" type="pres">
      <dgm:prSet presAssocID="{790C1AE7-FC80-9D48-9AEB-1E9AD9B60D51}" presName="descendantText" presStyleLbl="alignAccFollowNode1" presStyleIdx="1" presStyleCnt="4" custScaleX="1293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C0ED1-1769-4E48-91C9-C54305482295}" type="pres">
      <dgm:prSet presAssocID="{CCE3F5C4-B68A-7447-8A21-D990A4C489A8}" presName="sp" presStyleCnt="0"/>
      <dgm:spPr/>
    </dgm:pt>
    <dgm:pt modelId="{5CFEAE45-BAB3-054C-A59C-3442B5FF3BF8}" type="pres">
      <dgm:prSet presAssocID="{70F3C7D4-1A12-4849-BE26-AA92BFFA09E5}" presName="linNode" presStyleCnt="0"/>
      <dgm:spPr/>
    </dgm:pt>
    <dgm:pt modelId="{7F1AC3FC-AFDF-6046-BA8E-7F47AB340DC4}" type="pres">
      <dgm:prSet presAssocID="{70F3C7D4-1A12-4849-BE26-AA92BFFA09E5}" presName="parentText" presStyleLbl="node1" presStyleIdx="2" presStyleCnt="4" custScaleX="75121" custScaleY="7074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21E3F-F15F-E840-A1A5-7C7FFBA4B117}" type="pres">
      <dgm:prSet presAssocID="{70F3C7D4-1A12-4849-BE26-AA92BFFA09E5}" presName="descendantText" presStyleLbl="alignAccFollowNode1" presStyleIdx="2" presStyleCnt="4" custScaleX="129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CED7B-A846-3341-B9A8-806A7E0BB577}" type="pres">
      <dgm:prSet presAssocID="{0285FDFA-4C42-AB4C-904B-1073E7EC95FC}" presName="sp" presStyleCnt="0"/>
      <dgm:spPr/>
    </dgm:pt>
    <dgm:pt modelId="{C9AB3DA6-683D-8646-B947-91DF3D130488}" type="pres">
      <dgm:prSet presAssocID="{68A4CCC8-CBE7-D24E-AB59-399E18A9B96E}" presName="linNode" presStyleCnt="0"/>
      <dgm:spPr/>
    </dgm:pt>
    <dgm:pt modelId="{BECD9855-AF70-9E4C-88E3-27142280DE1A}" type="pres">
      <dgm:prSet presAssocID="{68A4CCC8-CBE7-D24E-AB59-399E18A9B96E}" presName="parentText" presStyleLbl="node1" presStyleIdx="3" presStyleCnt="4" custScaleX="75121" custScaleY="6749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D3BE3-E067-8145-8825-E2D30DC22505}" type="pres">
      <dgm:prSet presAssocID="{68A4CCC8-CBE7-D24E-AB59-399E18A9B96E}" presName="descendantText" presStyleLbl="alignAccFollowNode1" presStyleIdx="3" presStyleCnt="4" custScaleX="129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04169B-D51F-0B42-A7EA-000C378B8607}" type="presOf" srcId="{3D87CFDE-F504-0544-AE54-91BEFD19CB2C}" destId="{318B6FE9-54C7-FD43-8765-1262D6852175}" srcOrd="0" destOrd="0" presId="urn:microsoft.com/office/officeart/2005/8/layout/vList5"/>
    <dgm:cxn modelId="{ADFCF7F4-A0DA-C74F-9BDF-E40DEBC5C664}" type="presOf" srcId="{790C1AE7-FC80-9D48-9AEB-1E9AD9B60D51}" destId="{3293FF04-3CE1-514E-8293-D9E8F00B5238}" srcOrd="0" destOrd="0" presId="urn:microsoft.com/office/officeart/2005/8/layout/vList5"/>
    <dgm:cxn modelId="{6B77115B-5B01-2B44-A8E8-DD535FE7AEDA}" srcId="{68A4CCC8-CBE7-D24E-AB59-399E18A9B96E}" destId="{C9D1037F-34CF-A244-9D55-B1C3029C7619}" srcOrd="1" destOrd="0" parTransId="{D7481F79-C89D-EE4A-8B12-00AE0A045892}" sibTransId="{0B1A1E9D-3EF9-A846-9D9F-C871B9A6CB53}"/>
    <dgm:cxn modelId="{45CE8B37-9252-3B40-9ABF-137528A7D9BF}" type="presOf" srcId="{812B7FD2-46F5-514C-8C35-F5EE08C7FC80}" destId="{23E2F14A-5783-1F41-8847-528893E18A1A}" srcOrd="0" destOrd="2" presId="urn:microsoft.com/office/officeart/2005/8/layout/vList5"/>
    <dgm:cxn modelId="{9D8688C3-BB4C-A748-A8DF-8D84B331D1F2}" type="presOf" srcId="{3D37BD53-7CD5-9944-B0B2-C395AF593FE8}" destId="{82621E3F-F15F-E840-A1A5-7C7FFBA4B117}" srcOrd="0" destOrd="1" presId="urn:microsoft.com/office/officeart/2005/8/layout/vList5"/>
    <dgm:cxn modelId="{28F68947-134B-C444-ABEA-B38914F8B0D0}" srcId="{11B21835-2D8A-714B-9E39-9456F9B5957C}" destId="{3D87CFDE-F504-0544-AE54-91BEFD19CB2C}" srcOrd="0" destOrd="0" parTransId="{6E9015B8-3A4B-244E-A2DB-E6610CFFFB73}" sibTransId="{C42DDFE2-4149-C147-9992-2E254A13AA07}"/>
    <dgm:cxn modelId="{3D5BEE9F-CCF7-4045-A2A7-C736F1CE1B0B}" srcId="{11B21835-2D8A-714B-9E39-9456F9B5957C}" destId="{790C1AE7-FC80-9D48-9AEB-1E9AD9B60D51}" srcOrd="1" destOrd="0" parTransId="{3B893082-E627-0246-B97C-A30968B0C7CA}" sibTransId="{CCE3F5C4-B68A-7447-8A21-D990A4C489A8}"/>
    <dgm:cxn modelId="{644B7B7A-6289-8C47-9F76-80209A64C26C}" srcId="{70F3C7D4-1A12-4849-BE26-AA92BFFA09E5}" destId="{8150ABA1-7C90-4A44-96C8-5257C45CD44D}" srcOrd="0" destOrd="0" parTransId="{5A43EF95-9BFF-2142-A973-E9FF88BAF7CA}" sibTransId="{63D5060C-3207-F54E-84ED-1A52BA137D93}"/>
    <dgm:cxn modelId="{84E15205-E6F1-2F48-8027-07BDFC284E88}" srcId="{11B21835-2D8A-714B-9E39-9456F9B5957C}" destId="{68A4CCC8-CBE7-D24E-AB59-399E18A9B96E}" srcOrd="3" destOrd="0" parTransId="{6CA55DF1-19E5-1E4A-BED3-C1009E93DA2C}" sibTransId="{5825D3F8-3EE8-2A46-AB8F-51A1E2EB3D9F}"/>
    <dgm:cxn modelId="{69A96F44-CED6-8C41-9F31-EB4A24EAE170}" srcId="{3D87CFDE-F504-0544-AE54-91BEFD19CB2C}" destId="{1EF99068-2647-374F-B0B6-846296A32FEA}" srcOrd="0" destOrd="0" parTransId="{299C5D1A-FC5F-C348-93FD-68BB9F0A4334}" sibTransId="{4D776A9E-2403-9F4E-B3E9-B37B2D47754C}"/>
    <dgm:cxn modelId="{4EBC4885-6994-3F4F-B144-F4608B3EBF32}" srcId="{3D87CFDE-F504-0544-AE54-91BEFD19CB2C}" destId="{54B6FD09-4425-D842-ADD1-78DE86B9193D}" srcOrd="1" destOrd="0" parTransId="{D0B85896-4DE6-4D4C-9231-3ADC2C0074FB}" sibTransId="{417F43D7-D9FA-B946-94D2-CC1C29154CAD}"/>
    <dgm:cxn modelId="{DC5F34D0-E5A0-FC42-B6C3-81117EE286E8}" type="presOf" srcId="{68A4CCC8-CBE7-D24E-AB59-399E18A9B96E}" destId="{BECD9855-AF70-9E4C-88E3-27142280DE1A}" srcOrd="0" destOrd="0" presId="urn:microsoft.com/office/officeart/2005/8/layout/vList5"/>
    <dgm:cxn modelId="{1432C52C-A2F9-FC47-A975-30DC6B9A20AE}" srcId="{790C1AE7-FC80-9D48-9AEB-1E9AD9B60D51}" destId="{7CA4FFC3-3708-2045-AF6B-AA6E7F735570}" srcOrd="0" destOrd="0" parTransId="{0F89D580-13A0-9146-81C5-19314A5871B4}" sibTransId="{8A517965-8B05-B847-B4DA-808CF5E46AD0}"/>
    <dgm:cxn modelId="{060768A1-8B43-974C-9074-30C23C805621}" type="presOf" srcId="{5324D759-7911-104C-96D9-0D8D5398F512}" destId="{11DD3BE3-E067-8145-8825-E2D30DC22505}" srcOrd="0" destOrd="0" presId="urn:microsoft.com/office/officeart/2005/8/layout/vList5"/>
    <dgm:cxn modelId="{7356B295-7B1B-F942-9669-C8030D82349A}" type="presOf" srcId="{11B21835-2D8A-714B-9E39-9456F9B5957C}" destId="{BBB85B50-36FB-134F-8D97-5147631C0697}" srcOrd="0" destOrd="0" presId="urn:microsoft.com/office/officeart/2005/8/layout/vList5"/>
    <dgm:cxn modelId="{2ECC588D-CEF6-4B44-9761-840985E80AF8}" type="presOf" srcId="{8150ABA1-7C90-4A44-96C8-5257C45CD44D}" destId="{82621E3F-F15F-E840-A1A5-7C7FFBA4B117}" srcOrd="0" destOrd="0" presId="urn:microsoft.com/office/officeart/2005/8/layout/vList5"/>
    <dgm:cxn modelId="{D85891B2-BF10-2642-B9E0-2AD4681820EF}" type="presOf" srcId="{70F3C7D4-1A12-4849-BE26-AA92BFFA09E5}" destId="{7F1AC3FC-AFDF-6046-BA8E-7F47AB340DC4}" srcOrd="0" destOrd="0" presId="urn:microsoft.com/office/officeart/2005/8/layout/vList5"/>
    <dgm:cxn modelId="{0F611D72-8340-6D4E-8475-CD76E433FFC9}" type="presOf" srcId="{C9D1037F-34CF-A244-9D55-B1C3029C7619}" destId="{11DD3BE3-E067-8145-8825-E2D30DC22505}" srcOrd="0" destOrd="1" presId="urn:microsoft.com/office/officeart/2005/8/layout/vList5"/>
    <dgm:cxn modelId="{098CD93E-1701-6142-B5A1-D6D82B9E67C0}" srcId="{11B21835-2D8A-714B-9E39-9456F9B5957C}" destId="{70F3C7D4-1A12-4849-BE26-AA92BFFA09E5}" srcOrd="2" destOrd="0" parTransId="{65A53E58-F393-5049-9E96-98B6EB66867C}" sibTransId="{0285FDFA-4C42-AB4C-904B-1073E7EC95FC}"/>
    <dgm:cxn modelId="{DAD25C86-3F3F-C349-8BC9-291160EB54F4}" type="presOf" srcId="{54B6FD09-4425-D842-ADD1-78DE86B9193D}" destId="{23E2F14A-5783-1F41-8847-528893E18A1A}" srcOrd="0" destOrd="1" presId="urn:microsoft.com/office/officeart/2005/8/layout/vList5"/>
    <dgm:cxn modelId="{51F00BB9-532D-EE49-909D-F59DFF39B7E6}" srcId="{3D87CFDE-F504-0544-AE54-91BEFD19CB2C}" destId="{812B7FD2-46F5-514C-8C35-F5EE08C7FC80}" srcOrd="2" destOrd="0" parTransId="{3505FB25-33C3-9E42-B001-27AB5D8751EB}" sibTransId="{73E8413E-A3E3-F745-A522-46DE1D4FB8D4}"/>
    <dgm:cxn modelId="{F82B3550-677F-D74E-9572-F3126B343BD9}" type="presOf" srcId="{7CA4FFC3-3708-2045-AF6B-AA6E7F735570}" destId="{CEC98C63-5490-7D4C-817E-DD2E96098E93}" srcOrd="0" destOrd="0" presId="urn:microsoft.com/office/officeart/2005/8/layout/vList5"/>
    <dgm:cxn modelId="{CEFE9688-9D5A-A444-9634-48F10574517F}" srcId="{70F3C7D4-1A12-4849-BE26-AA92BFFA09E5}" destId="{3D37BD53-7CD5-9944-B0B2-C395AF593FE8}" srcOrd="1" destOrd="0" parTransId="{8A60869F-CCA7-4041-943E-F0E0E718A979}" sibTransId="{32E600B7-976A-3E44-AB9D-806D1D021E93}"/>
    <dgm:cxn modelId="{B8A21399-096E-714E-9BAB-AA19426314EB}" type="presOf" srcId="{1EF99068-2647-374F-B0B6-846296A32FEA}" destId="{23E2F14A-5783-1F41-8847-528893E18A1A}" srcOrd="0" destOrd="0" presId="urn:microsoft.com/office/officeart/2005/8/layout/vList5"/>
    <dgm:cxn modelId="{C7916EBB-7B3C-D047-91E4-BFFD475F69BC}" srcId="{68A4CCC8-CBE7-D24E-AB59-399E18A9B96E}" destId="{5324D759-7911-104C-96D9-0D8D5398F512}" srcOrd="0" destOrd="0" parTransId="{82BB70A1-A13B-8343-BDD1-4749E529C166}" sibTransId="{2DF20E67-B8B9-1D46-8420-1964FFF49EE5}"/>
    <dgm:cxn modelId="{4F6008DA-2539-C74C-8823-314AB8122B29}" type="presParOf" srcId="{BBB85B50-36FB-134F-8D97-5147631C0697}" destId="{6511BB48-F8F7-FE43-B500-A4EA3557C510}" srcOrd="0" destOrd="0" presId="urn:microsoft.com/office/officeart/2005/8/layout/vList5"/>
    <dgm:cxn modelId="{B8CC83A2-8078-2B46-9A7D-C803422C3939}" type="presParOf" srcId="{6511BB48-F8F7-FE43-B500-A4EA3557C510}" destId="{318B6FE9-54C7-FD43-8765-1262D6852175}" srcOrd="0" destOrd="0" presId="urn:microsoft.com/office/officeart/2005/8/layout/vList5"/>
    <dgm:cxn modelId="{8804A2F3-0ED6-7740-A9FF-F7E6FED18AB6}" type="presParOf" srcId="{6511BB48-F8F7-FE43-B500-A4EA3557C510}" destId="{23E2F14A-5783-1F41-8847-528893E18A1A}" srcOrd="1" destOrd="0" presId="urn:microsoft.com/office/officeart/2005/8/layout/vList5"/>
    <dgm:cxn modelId="{62586D43-5237-3141-84EA-480655A663F9}" type="presParOf" srcId="{BBB85B50-36FB-134F-8D97-5147631C0697}" destId="{F3A939F3-E7AA-EE4D-A502-869A31A12AF0}" srcOrd="1" destOrd="0" presId="urn:microsoft.com/office/officeart/2005/8/layout/vList5"/>
    <dgm:cxn modelId="{E57CCF5C-1F83-8F46-A0FE-CA07FE008C0C}" type="presParOf" srcId="{BBB85B50-36FB-134F-8D97-5147631C0697}" destId="{4D6B062A-7606-D247-8412-9478F0C6DEBE}" srcOrd="2" destOrd="0" presId="urn:microsoft.com/office/officeart/2005/8/layout/vList5"/>
    <dgm:cxn modelId="{EE3EB9C0-0175-A043-AEC2-5C5E71B0A0CF}" type="presParOf" srcId="{4D6B062A-7606-D247-8412-9478F0C6DEBE}" destId="{3293FF04-3CE1-514E-8293-D9E8F00B5238}" srcOrd="0" destOrd="0" presId="urn:microsoft.com/office/officeart/2005/8/layout/vList5"/>
    <dgm:cxn modelId="{08ED0F39-A8C3-C24D-86B2-EBDF336203BC}" type="presParOf" srcId="{4D6B062A-7606-D247-8412-9478F0C6DEBE}" destId="{CEC98C63-5490-7D4C-817E-DD2E96098E93}" srcOrd="1" destOrd="0" presId="urn:microsoft.com/office/officeart/2005/8/layout/vList5"/>
    <dgm:cxn modelId="{7F80A370-B46A-3245-AEC2-57DA4AFE5545}" type="presParOf" srcId="{BBB85B50-36FB-134F-8D97-5147631C0697}" destId="{8B9C0ED1-1769-4E48-91C9-C54305482295}" srcOrd="3" destOrd="0" presId="urn:microsoft.com/office/officeart/2005/8/layout/vList5"/>
    <dgm:cxn modelId="{E86A1AC2-147F-C041-B370-1C6490E7854B}" type="presParOf" srcId="{BBB85B50-36FB-134F-8D97-5147631C0697}" destId="{5CFEAE45-BAB3-054C-A59C-3442B5FF3BF8}" srcOrd="4" destOrd="0" presId="urn:microsoft.com/office/officeart/2005/8/layout/vList5"/>
    <dgm:cxn modelId="{FFA42557-574A-814C-B345-927611DDFFA1}" type="presParOf" srcId="{5CFEAE45-BAB3-054C-A59C-3442B5FF3BF8}" destId="{7F1AC3FC-AFDF-6046-BA8E-7F47AB340DC4}" srcOrd="0" destOrd="0" presId="urn:microsoft.com/office/officeart/2005/8/layout/vList5"/>
    <dgm:cxn modelId="{B44A0B9B-CF50-8940-8F78-996472D22323}" type="presParOf" srcId="{5CFEAE45-BAB3-054C-A59C-3442B5FF3BF8}" destId="{82621E3F-F15F-E840-A1A5-7C7FFBA4B117}" srcOrd="1" destOrd="0" presId="urn:microsoft.com/office/officeart/2005/8/layout/vList5"/>
    <dgm:cxn modelId="{D5BC0296-7620-2446-8F24-FF480AD403A8}" type="presParOf" srcId="{BBB85B50-36FB-134F-8D97-5147631C0697}" destId="{5ECCED7B-A846-3341-B9A8-806A7E0BB577}" srcOrd="5" destOrd="0" presId="urn:microsoft.com/office/officeart/2005/8/layout/vList5"/>
    <dgm:cxn modelId="{A2E8B0B3-7B19-1145-9A22-10CC87530E24}" type="presParOf" srcId="{BBB85B50-36FB-134F-8D97-5147631C0697}" destId="{C9AB3DA6-683D-8646-B947-91DF3D130488}" srcOrd="6" destOrd="0" presId="urn:microsoft.com/office/officeart/2005/8/layout/vList5"/>
    <dgm:cxn modelId="{E3C3206C-EF5F-F645-8934-B9612AD19364}" type="presParOf" srcId="{C9AB3DA6-683D-8646-B947-91DF3D130488}" destId="{BECD9855-AF70-9E4C-88E3-27142280DE1A}" srcOrd="0" destOrd="0" presId="urn:microsoft.com/office/officeart/2005/8/layout/vList5"/>
    <dgm:cxn modelId="{70E262FD-6D59-A341-A186-4E81FB9F23AB}" type="presParOf" srcId="{C9AB3DA6-683D-8646-B947-91DF3D130488}" destId="{11DD3BE3-E067-8145-8825-E2D30DC22505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893156-4D28-8845-A097-24776DCAFBA9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7BF28A-C6AA-7C45-A52D-9F10922DE4E7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6A3CE6E7-DB54-3243-9409-938608E69847}" type="parTrans" cxnId="{09B616AD-F3BA-3049-B3E9-E9CC7342A400}">
      <dgm:prSet/>
      <dgm:spPr/>
      <dgm:t>
        <a:bodyPr/>
        <a:lstStyle/>
        <a:p>
          <a:endParaRPr lang="en-US"/>
        </a:p>
      </dgm:t>
    </dgm:pt>
    <dgm:pt modelId="{B2E8EBB9-353C-3C42-9FC1-EDCFC59C0848}" type="sibTrans" cxnId="{09B616AD-F3BA-3049-B3E9-E9CC7342A400}">
      <dgm:prSet/>
      <dgm:spPr/>
      <dgm:t>
        <a:bodyPr/>
        <a:lstStyle/>
        <a:p>
          <a:endParaRPr lang="en-US"/>
        </a:p>
      </dgm:t>
    </dgm:pt>
    <dgm:pt modelId="{9EB2114E-8548-094C-BBE2-685CE66384D0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sz="1200">
            <a:latin typeface="Arial"/>
          </a:endParaRPr>
        </a:p>
        <a:p>
          <a:endParaRPr lang="en-US" sz="1200">
            <a:latin typeface="Arial"/>
          </a:endParaRPr>
        </a:p>
        <a:p>
          <a:endParaRPr lang="en-US" sz="1200">
            <a:latin typeface="Arial"/>
          </a:endParaRPr>
        </a:p>
        <a:p>
          <a:endParaRPr lang="en-US" sz="1200">
            <a:latin typeface="Arial"/>
          </a:endParaRPr>
        </a:p>
        <a:p>
          <a:endParaRPr lang="en-US" sz="1200">
            <a:solidFill>
              <a:schemeClr val="tx1"/>
            </a:solidFill>
            <a:latin typeface="Arial"/>
          </a:endParaRPr>
        </a:p>
      </dgm:t>
    </dgm:pt>
    <dgm:pt modelId="{28779C4C-E234-6C47-848B-2A2678166A3F}" type="parTrans" cxnId="{5E13CED1-4ED7-4547-8521-1E550A62F589}">
      <dgm:prSet/>
      <dgm:spPr/>
      <dgm:t>
        <a:bodyPr/>
        <a:lstStyle/>
        <a:p>
          <a:endParaRPr lang="en-US"/>
        </a:p>
      </dgm:t>
    </dgm:pt>
    <dgm:pt modelId="{76BDA200-EF00-BF45-B95C-C641B1DFD7BB}" type="sibTrans" cxnId="{5E13CED1-4ED7-4547-8521-1E550A62F589}">
      <dgm:prSet/>
      <dgm:spPr/>
      <dgm:t>
        <a:bodyPr/>
        <a:lstStyle/>
        <a:p>
          <a:endParaRPr lang="en-US"/>
        </a:p>
      </dgm:t>
    </dgm:pt>
    <dgm:pt modelId="{10C9AEB8-FD62-2F48-AC8E-67E022185D9D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sz="1200">
            <a:latin typeface="Arial"/>
          </a:endParaRPr>
        </a:p>
        <a:p>
          <a:endParaRPr lang="en-US" sz="1200">
            <a:latin typeface="Arial"/>
          </a:endParaRPr>
        </a:p>
        <a:p>
          <a:endParaRPr lang="en-US" sz="1200">
            <a:latin typeface="Arial"/>
          </a:endParaRPr>
        </a:p>
        <a:p>
          <a:endParaRPr lang="en-US" sz="1200">
            <a:latin typeface="Arial"/>
          </a:endParaRPr>
        </a:p>
        <a:p>
          <a:endParaRPr lang="en-US" sz="1200">
            <a:solidFill>
              <a:schemeClr val="tx1"/>
            </a:solidFill>
            <a:latin typeface="Arial"/>
          </a:endParaRPr>
        </a:p>
      </dgm:t>
    </dgm:pt>
    <dgm:pt modelId="{DBFF9A2C-029D-1047-9F9A-8ACC24432627}" type="parTrans" cxnId="{FB686DA4-3A03-584C-B4E1-54DA27CB4FA7}">
      <dgm:prSet/>
      <dgm:spPr/>
      <dgm:t>
        <a:bodyPr/>
        <a:lstStyle/>
        <a:p>
          <a:endParaRPr lang="en-US"/>
        </a:p>
      </dgm:t>
    </dgm:pt>
    <dgm:pt modelId="{EA4F890E-44D0-924D-B132-BD5A8D20C911}" type="sibTrans" cxnId="{FB686DA4-3A03-584C-B4E1-54DA27CB4FA7}">
      <dgm:prSet/>
      <dgm:spPr/>
      <dgm:t>
        <a:bodyPr/>
        <a:lstStyle/>
        <a:p>
          <a:endParaRPr lang="en-US"/>
        </a:p>
      </dgm:t>
    </dgm:pt>
    <dgm:pt modelId="{1CC70844-89E0-F448-B295-183E1FA342D7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38A65D09-8E77-D348-943B-07D28427A8E7}" type="parTrans" cxnId="{B43DC64C-01C3-354F-A66D-6ACAD65A1633}">
      <dgm:prSet/>
      <dgm:spPr/>
      <dgm:t>
        <a:bodyPr/>
        <a:lstStyle/>
        <a:p>
          <a:endParaRPr lang="en-US"/>
        </a:p>
      </dgm:t>
    </dgm:pt>
    <dgm:pt modelId="{BB15670D-5F66-F944-8244-F863063040D6}" type="sibTrans" cxnId="{B43DC64C-01C3-354F-A66D-6ACAD65A1633}">
      <dgm:prSet/>
      <dgm:spPr/>
      <dgm:t>
        <a:bodyPr/>
        <a:lstStyle/>
        <a:p>
          <a:endParaRPr lang="en-US"/>
        </a:p>
      </dgm:t>
    </dgm:pt>
    <dgm:pt modelId="{F65081EB-71D5-4D4D-9F41-49281CC59243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sz="1200" dirty="0">
            <a:latin typeface="Arial"/>
          </a:endParaRPr>
        </a:p>
        <a:p>
          <a:endParaRPr lang="en-US" sz="1200" dirty="0">
            <a:latin typeface="Arial"/>
          </a:endParaRPr>
        </a:p>
        <a:p>
          <a:endParaRPr lang="en-US" sz="1200" dirty="0">
            <a:latin typeface="Arial"/>
          </a:endParaRPr>
        </a:p>
        <a:p>
          <a:endParaRPr lang="en-US" sz="1200" dirty="0">
            <a:latin typeface="Arial"/>
          </a:endParaRPr>
        </a:p>
      </dgm:t>
    </dgm:pt>
    <dgm:pt modelId="{2D602971-8092-234C-9F13-70CFB9BE4899}" type="parTrans" cxnId="{C8FB42BE-3792-3048-A661-5E7D108078D5}">
      <dgm:prSet/>
      <dgm:spPr/>
      <dgm:t>
        <a:bodyPr/>
        <a:lstStyle/>
        <a:p>
          <a:endParaRPr lang="en-US"/>
        </a:p>
      </dgm:t>
    </dgm:pt>
    <dgm:pt modelId="{BA0D4D88-4ADA-EA42-8EAE-3DB8405E896B}" type="sibTrans" cxnId="{C8FB42BE-3792-3048-A661-5E7D108078D5}">
      <dgm:prSet/>
      <dgm:spPr/>
      <dgm:t>
        <a:bodyPr/>
        <a:lstStyle/>
        <a:p>
          <a:endParaRPr lang="en-US"/>
        </a:p>
      </dgm:t>
    </dgm:pt>
    <dgm:pt modelId="{7281B230-134C-CA47-9092-7078181F0B39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sz="1200" dirty="0">
            <a:latin typeface="Arial"/>
          </a:endParaRPr>
        </a:p>
        <a:p>
          <a:endParaRPr lang="en-US" sz="1200" dirty="0">
            <a:latin typeface="Arial"/>
          </a:endParaRPr>
        </a:p>
        <a:p>
          <a:endParaRPr lang="en-US" sz="1200" dirty="0">
            <a:latin typeface="Arial"/>
          </a:endParaRPr>
        </a:p>
        <a:p>
          <a:endParaRPr lang="en-US" sz="1200" dirty="0">
            <a:latin typeface="Arial"/>
          </a:endParaRPr>
        </a:p>
      </dgm:t>
    </dgm:pt>
    <dgm:pt modelId="{3078054C-8A46-864F-BC28-DF0D24A2B719}" type="parTrans" cxnId="{8F706BFA-DB43-E04F-8BC8-A7D1F581E894}">
      <dgm:prSet/>
      <dgm:spPr/>
      <dgm:t>
        <a:bodyPr/>
        <a:lstStyle/>
        <a:p>
          <a:endParaRPr lang="en-US"/>
        </a:p>
      </dgm:t>
    </dgm:pt>
    <dgm:pt modelId="{DA859AB4-DA95-1646-BC54-69C0A406D9DD}" type="sibTrans" cxnId="{8F706BFA-DB43-E04F-8BC8-A7D1F581E894}">
      <dgm:prSet/>
      <dgm:spPr/>
      <dgm:t>
        <a:bodyPr/>
        <a:lstStyle/>
        <a:p>
          <a:endParaRPr lang="en-US"/>
        </a:p>
      </dgm:t>
    </dgm:pt>
    <dgm:pt modelId="{80A09DBC-B823-EF40-AEF7-07AD292E94B4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dirty="0">
            <a:latin typeface="Arial"/>
          </a:endParaRPr>
        </a:p>
      </dgm:t>
    </dgm:pt>
    <dgm:pt modelId="{B98AE69A-85AA-0342-84DA-4295F8DBD4C4}" type="parTrans" cxnId="{09DB03BB-7BA0-CE4F-95F0-A1E8CC7E3540}">
      <dgm:prSet/>
      <dgm:spPr/>
      <dgm:t>
        <a:bodyPr/>
        <a:lstStyle/>
        <a:p>
          <a:endParaRPr lang="en-US"/>
        </a:p>
      </dgm:t>
    </dgm:pt>
    <dgm:pt modelId="{7822CBD4-DE56-DF43-A9CF-E161F35FAB8E}" type="sibTrans" cxnId="{09DB03BB-7BA0-CE4F-95F0-A1E8CC7E3540}">
      <dgm:prSet/>
      <dgm:spPr/>
      <dgm:t>
        <a:bodyPr/>
        <a:lstStyle/>
        <a:p>
          <a:endParaRPr lang="en-US"/>
        </a:p>
      </dgm:t>
    </dgm:pt>
    <dgm:pt modelId="{6A3CB7D6-4ABB-464F-9F0B-939E571074FE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dirty="0">
            <a:latin typeface="Arial"/>
          </a:endParaRPr>
        </a:p>
        <a:p>
          <a:endParaRPr lang="en-US" dirty="0">
            <a:latin typeface="Arial"/>
          </a:endParaRPr>
        </a:p>
        <a:p>
          <a:endParaRPr lang="en-US" dirty="0">
            <a:latin typeface="Arial"/>
          </a:endParaRPr>
        </a:p>
        <a:p>
          <a:endParaRPr lang="en-US" dirty="0">
            <a:latin typeface="Arial"/>
          </a:endParaRPr>
        </a:p>
      </dgm:t>
    </dgm:pt>
    <dgm:pt modelId="{E73B2379-8076-D143-8DD3-A69AFD7BC827}" type="parTrans" cxnId="{627E356D-1F4D-AF48-953C-BB1956F3AEA2}">
      <dgm:prSet/>
      <dgm:spPr/>
      <dgm:t>
        <a:bodyPr/>
        <a:lstStyle/>
        <a:p>
          <a:endParaRPr lang="en-US"/>
        </a:p>
      </dgm:t>
    </dgm:pt>
    <dgm:pt modelId="{856C13F3-D44D-D342-9E70-578CA0EFE784}" type="sibTrans" cxnId="{627E356D-1F4D-AF48-953C-BB1956F3AEA2}">
      <dgm:prSet/>
      <dgm:spPr/>
      <dgm:t>
        <a:bodyPr/>
        <a:lstStyle/>
        <a:p>
          <a:endParaRPr lang="en-US"/>
        </a:p>
      </dgm:t>
    </dgm:pt>
    <dgm:pt modelId="{DAC0AFDF-CAF7-274E-8380-FDAF8CC6655E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dirty="0">
            <a:latin typeface="Arial"/>
          </a:endParaRPr>
        </a:p>
        <a:p>
          <a:endParaRPr lang="en-US" dirty="0">
            <a:latin typeface="Arial"/>
          </a:endParaRPr>
        </a:p>
        <a:p>
          <a:endParaRPr lang="en-US" dirty="0">
            <a:latin typeface="Arial"/>
          </a:endParaRPr>
        </a:p>
        <a:p>
          <a:endParaRPr lang="en-US" dirty="0">
            <a:latin typeface="Arial"/>
          </a:endParaRPr>
        </a:p>
      </dgm:t>
    </dgm:pt>
    <dgm:pt modelId="{F5C4A7C5-BCA1-AB4F-A8FB-7ABF104AEE17}" type="parTrans" cxnId="{E9C875DC-989C-4541-A991-8606F64E6C34}">
      <dgm:prSet/>
      <dgm:spPr/>
      <dgm:t>
        <a:bodyPr/>
        <a:lstStyle/>
        <a:p>
          <a:endParaRPr lang="en-US"/>
        </a:p>
      </dgm:t>
    </dgm:pt>
    <dgm:pt modelId="{A2A175F8-C7A5-424E-8D6F-AC3B40146252}" type="sibTrans" cxnId="{E9C875DC-989C-4541-A991-8606F64E6C34}">
      <dgm:prSet/>
      <dgm:spPr/>
      <dgm:t>
        <a:bodyPr/>
        <a:lstStyle/>
        <a:p>
          <a:endParaRPr lang="en-US"/>
        </a:p>
      </dgm:t>
    </dgm:pt>
    <dgm:pt modelId="{FC8AFCEA-72D4-6B4E-B222-34B3D15417B4}" type="pres">
      <dgm:prSet presAssocID="{48893156-4D28-8845-A097-24776DCAFBA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96AE19-857C-F64A-8554-EE296BE6977D}" type="pres">
      <dgm:prSet presAssocID="{867BF28A-C6AA-7C45-A52D-9F10922DE4E7}" presName="compNode" presStyleCnt="0"/>
      <dgm:spPr/>
    </dgm:pt>
    <dgm:pt modelId="{17F371D3-6FEE-DA49-B150-E7E6B9E27BA1}" type="pres">
      <dgm:prSet presAssocID="{867BF28A-C6AA-7C45-A52D-9F10922DE4E7}" presName="aNode" presStyleLbl="bgShp" presStyleIdx="0" presStyleCnt="3"/>
      <dgm:spPr/>
      <dgm:t>
        <a:bodyPr/>
        <a:lstStyle/>
        <a:p>
          <a:endParaRPr lang="en-US"/>
        </a:p>
      </dgm:t>
    </dgm:pt>
    <dgm:pt modelId="{387584A8-33A6-2946-B2FB-BB39BD8B643D}" type="pres">
      <dgm:prSet presAssocID="{867BF28A-C6AA-7C45-A52D-9F10922DE4E7}" presName="textNode" presStyleLbl="bgShp" presStyleIdx="0" presStyleCnt="3"/>
      <dgm:spPr/>
      <dgm:t>
        <a:bodyPr/>
        <a:lstStyle/>
        <a:p>
          <a:endParaRPr lang="en-US"/>
        </a:p>
      </dgm:t>
    </dgm:pt>
    <dgm:pt modelId="{E016CC1F-24AC-1540-BF5C-3A081CDA6C19}" type="pres">
      <dgm:prSet presAssocID="{867BF28A-C6AA-7C45-A52D-9F10922DE4E7}" presName="compChildNode" presStyleCnt="0"/>
      <dgm:spPr/>
    </dgm:pt>
    <dgm:pt modelId="{7AE73BC9-E623-D741-91C8-49E0CF4EAE58}" type="pres">
      <dgm:prSet presAssocID="{867BF28A-C6AA-7C45-A52D-9F10922DE4E7}" presName="theInnerList" presStyleCnt="0"/>
      <dgm:spPr/>
    </dgm:pt>
    <dgm:pt modelId="{A547BDBF-95F9-094D-84C0-EA342B546E92}" type="pres">
      <dgm:prSet presAssocID="{9EB2114E-8548-094C-BBE2-685CE66384D0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E5FA1-BDF8-2B4F-818F-F2B761CEF0AA}" type="pres">
      <dgm:prSet presAssocID="{9EB2114E-8548-094C-BBE2-685CE66384D0}" presName="aSpace2" presStyleCnt="0"/>
      <dgm:spPr/>
    </dgm:pt>
    <dgm:pt modelId="{111F7AD2-CC88-E845-9928-5386A4603604}" type="pres">
      <dgm:prSet presAssocID="{10C9AEB8-FD62-2F48-AC8E-67E022185D9D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DDB002-0CA2-894D-84B9-F54C99C2F37C}" type="pres">
      <dgm:prSet presAssocID="{867BF28A-C6AA-7C45-A52D-9F10922DE4E7}" presName="aSpace" presStyleCnt="0"/>
      <dgm:spPr/>
    </dgm:pt>
    <dgm:pt modelId="{3B6E2DD8-FFC1-124E-8BB3-E0B42307B87B}" type="pres">
      <dgm:prSet presAssocID="{1CC70844-89E0-F448-B295-183E1FA342D7}" presName="compNode" presStyleCnt="0"/>
      <dgm:spPr/>
    </dgm:pt>
    <dgm:pt modelId="{1BD8B618-58B1-8747-9B20-6E111D726E84}" type="pres">
      <dgm:prSet presAssocID="{1CC70844-89E0-F448-B295-183E1FA342D7}" presName="aNode" presStyleLbl="bgShp" presStyleIdx="1" presStyleCnt="3"/>
      <dgm:spPr/>
      <dgm:t>
        <a:bodyPr/>
        <a:lstStyle/>
        <a:p>
          <a:endParaRPr lang="en-US"/>
        </a:p>
      </dgm:t>
    </dgm:pt>
    <dgm:pt modelId="{A3250D0C-50FF-BD4F-9F6B-F3F5540C5BA0}" type="pres">
      <dgm:prSet presAssocID="{1CC70844-89E0-F448-B295-183E1FA342D7}" presName="textNode" presStyleLbl="bgShp" presStyleIdx="1" presStyleCnt="3"/>
      <dgm:spPr/>
      <dgm:t>
        <a:bodyPr/>
        <a:lstStyle/>
        <a:p>
          <a:endParaRPr lang="en-US"/>
        </a:p>
      </dgm:t>
    </dgm:pt>
    <dgm:pt modelId="{3030ED8F-C403-1F4B-B6C1-15344176CB1E}" type="pres">
      <dgm:prSet presAssocID="{1CC70844-89E0-F448-B295-183E1FA342D7}" presName="compChildNode" presStyleCnt="0"/>
      <dgm:spPr/>
    </dgm:pt>
    <dgm:pt modelId="{C1517642-37A0-4247-B7F6-C4D1C95D3B32}" type="pres">
      <dgm:prSet presAssocID="{1CC70844-89E0-F448-B295-183E1FA342D7}" presName="theInnerList" presStyleCnt="0"/>
      <dgm:spPr/>
    </dgm:pt>
    <dgm:pt modelId="{3CBBEF9B-3F4F-C44E-AF88-E2BD518892C3}" type="pres">
      <dgm:prSet presAssocID="{F65081EB-71D5-4D4D-9F41-49281CC5924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AA883-A803-0647-BE87-FC9D4074231F}" type="pres">
      <dgm:prSet presAssocID="{F65081EB-71D5-4D4D-9F41-49281CC59243}" presName="aSpace2" presStyleCnt="0"/>
      <dgm:spPr/>
    </dgm:pt>
    <dgm:pt modelId="{A08A7B0B-011B-AD43-9AAC-A9FD8AE0EB12}" type="pres">
      <dgm:prSet presAssocID="{7281B230-134C-CA47-9092-7078181F0B39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069C0F-8D7C-644F-B024-26A203A69ED7}" type="pres">
      <dgm:prSet presAssocID="{1CC70844-89E0-F448-B295-183E1FA342D7}" presName="aSpace" presStyleCnt="0"/>
      <dgm:spPr/>
    </dgm:pt>
    <dgm:pt modelId="{A8EF0065-F893-8141-B7C7-4CC6A76F836D}" type="pres">
      <dgm:prSet presAssocID="{80A09DBC-B823-EF40-AEF7-07AD292E94B4}" presName="compNode" presStyleCnt="0"/>
      <dgm:spPr/>
    </dgm:pt>
    <dgm:pt modelId="{6C6140B6-9A93-104F-BD57-2AA5EEB317E8}" type="pres">
      <dgm:prSet presAssocID="{80A09DBC-B823-EF40-AEF7-07AD292E94B4}" presName="aNode" presStyleLbl="bgShp" presStyleIdx="2" presStyleCnt="3" custLinFactNeighborX="16367" custLinFactNeighborY="-935"/>
      <dgm:spPr/>
      <dgm:t>
        <a:bodyPr/>
        <a:lstStyle/>
        <a:p>
          <a:endParaRPr lang="en-US"/>
        </a:p>
      </dgm:t>
    </dgm:pt>
    <dgm:pt modelId="{0EE3E61B-E46F-7C4A-A92A-C9CE2B37B47A}" type="pres">
      <dgm:prSet presAssocID="{80A09DBC-B823-EF40-AEF7-07AD292E94B4}" presName="textNode" presStyleLbl="bgShp" presStyleIdx="2" presStyleCnt="3"/>
      <dgm:spPr/>
      <dgm:t>
        <a:bodyPr/>
        <a:lstStyle/>
        <a:p>
          <a:endParaRPr lang="en-US"/>
        </a:p>
      </dgm:t>
    </dgm:pt>
    <dgm:pt modelId="{2A781D75-596F-BD4B-82FA-1CE8B2E0C6E8}" type="pres">
      <dgm:prSet presAssocID="{80A09DBC-B823-EF40-AEF7-07AD292E94B4}" presName="compChildNode" presStyleCnt="0"/>
      <dgm:spPr/>
    </dgm:pt>
    <dgm:pt modelId="{B72F4907-3DAE-854D-9060-EF688668920F}" type="pres">
      <dgm:prSet presAssocID="{80A09DBC-B823-EF40-AEF7-07AD292E94B4}" presName="theInnerList" presStyleCnt="0"/>
      <dgm:spPr/>
    </dgm:pt>
    <dgm:pt modelId="{D7579EDF-5062-CD40-8349-6CE039BC04FB}" type="pres">
      <dgm:prSet presAssocID="{6A3CB7D6-4ABB-464F-9F0B-939E571074FE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AAFFCF-A378-A54A-8C8F-3DE7D60F957F}" type="pres">
      <dgm:prSet presAssocID="{6A3CB7D6-4ABB-464F-9F0B-939E571074FE}" presName="aSpace2" presStyleCnt="0"/>
      <dgm:spPr/>
    </dgm:pt>
    <dgm:pt modelId="{472F37D6-C22C-914F-942E-3FA8C04653AB}" type="pres">
      <dgm:prSet presAssocID="{DAC0AFDF-CAF7-274E-8380-FDAF8CC6655E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7E356D-1F4D-AF48-953C-BB1956F3AEA2}" srcId="{80A09DBC-B823-EF40-AEF7-07AD292E94B4}" destId="{6A3CB7D6-4ABB-464F-9F0B-939E571074FE}" srcOrd="0" destOrd="0" parTransId="{E73B2379-8076-D143-8DD3-A69AFD7BC827}" sibTransId="{856C13F3-D44D-D342-9E70-578CA0EFE784}"/>
    <dgm:cxn modelId="{785F9D87-1571-A544-8221-4644D9595FD5}" type="presOf" srcId="{1CC70844-89E0-F448-B295-183E1FA342D7}" destId="{1BD8B618-58B1-8747-9B20-6E111D726E84}" srcOrd="0" destOrd="0" presId="urn:microsoft.com/office/officeart/2005/8/layout/lProcess2"/>
    <dgm:cxn modelId="{09DB03BB-7BA0-CE4F-95F0-A1E8CC7E3540}" srcId="{48893156-4D28-8845-A097-24776DCAFBA9}" destId="{80A09DBC-B823-EF40-AEF7-07AD292E94B4}" srcOrd="2" destOrd="0" parTransId="{B98AE69A-85AA-0342-84DA-4295F8DBD4C4}" sibTransId="{7822CBD4-DE56-DF43-A9CF-E161F35FAB8E}"/>
    <dgm:cxn modelId="{531DF414-00AB-044A-AA09-2C51E3B66322}" type="presOf" srcId="{F65081EB-71D5-4D4D-9F41-49281CC59243}" destId="{3CBBEF9B-3F4F-C44E-AF88-E2BD518892C3}" srcOrd="0" destOrd="0" presId="urn:microsoft.com/office/officeart/2005/8/layout/lProcess2"/>
    <dgm:cxn modelId="{4A849584-2ADA-CD49-8066-25634F86C37F}" type="presOf" srcId="{7281B230-134C-CA47-9092-7078181F0B39}" destId="{A08A7B0B-011B-AD43-9AAC-A9FD8AE0EB12}" srcOrd="0" destOrd="0" presId="urn:microsoft.com/office/officeart/2005/8/layout/lProcess2"/>
    <dgm:cxn modelId="{4E230ACF-63B5-F745-A509-45E50ECDE4FF}" type="presOf" srcId="{6A3CB7D6-4ABB-464F-9F0B-939E571074FE}" destId="{D7579EDF-5062-CD40-8349-6CE039BC04FB}" srcOrd="0" destOrd="0" presId="urn:microsoft.com/office/officeart/2005/8/layout/lProcess2"/>
    <dgm:cxn modelId="{5E13CED1-4ED7-4547-8521-1E550A62F589}" srcId="{867BF28A-C6AA-7C45-A52D-9F10922DE4E7}" destId="{9EB2114E-8548-094C-BBE2-685CE66384D0}" srcOrd="0" destOrd="0" parTransId="{28779C4C-E234-6C47-848B-2A2678166A3F}" sibTransId="{76BDA200-EF00-BF45-B95C-C641B1DFD7BB}"/>
    <dgm:cxn modelId="{3D5315A0-3AEE-7440-B84A-58E5D53827E0}" type="presOf" srcId="{80A09DBC-B823-EF40-AEF7-07AD292E94B4}" destId="{6C6140B6-9A93-104F-BD57-2AA5EEB317E8}" srcOrd="0" destOrd="0" presId="urn:microsoft.com/office/officeart/2005/8/layout/lProcess2"/>
    <dgm:cxn modelId="{4659F129-417D-CD44-B5B7-772658534FA2}" type="presOf" srcId="{9EB2114E-8548-094C-BBE2-685CE66384D0}" destId="{A547BDBF-95F9-094D-84C0-EA342B546E92}" srcOrd="0" destOrd="0" presId="urn:microsoft.com/office/officeart/2005/8/layout/lProcess2"/>
    <dgm:cxn modelId="{47910ECF-E693-494E-8F27-B6F43E8E65E0}" type="presOf" srcId="{48893156-4D28-8845-A097-24776DCAFBA9}" destId="{FC8AFCEA-72D4-6B4E-B222-34B3D15417B4}" srcOrd="0" destOrd="0" presId="urn:microsoft.com/office/officeart/2005/8/layout/lProcess2"/>
    <dgm:cxn modelId="{B43DC64C-01C3-354F-A66D-6ACAD65A1633}" srcId="{48893156-4D28-8845-A097-24776DCAFBA9}" destId="{1CC70844-89E0-F448-B295-183E1FA342D7}" srcOrd="1" destOrd="0" parTransId="{38A65D09-8E77-D348-943B-07D28427A8E7}" sibTransId="{BB15670D-5F66-F944-8244-F863063040D6}"/>
    <dgm:cxn modelId="{D4AC5DCA-3E84-434B-A9E3-5499D54F8AF1}" type="presOf" srcId="{10C9AEB8-FD62-2F48-AC8E-67E022185D9D}" destId="{111F7AD2-CC88-E845-9928-5386A4603604}" srcOrd="0" destOrd="0" presId="urn:microsoft.com/office/officeart/2005/8/layout/lProcess2"/>
    <dgm:cxn modelId="{C8FB42BE-3792-3048-A661-5E7D108078D5}" srcId="{1CC70844-89E0-F448-B295-183E1FA342D7}" destId="{F65081EB-71D5-4D4D-9F41-49281CC59243}" srcOrd="0" destOrd="0" parTransId="{2D602971-8092-234C-9F13-70CFB9BE4899}" sibTransId="{BA0D4D88-4ADA-EA42-8EAE-3DB8405E896B}"/>
    <dgm:cxn modelId="{E9C875DC-989C-4541-A991-8606F64E6C34}" srcId="{80A09DBC-B823-EF40-AEF7-07AD292E94B4}" destId="{DAC0AFDF-CAF7-274E-8380-FDAF8CC6655E}" srcOrd="1" destOrd="0" parTransId="{F5C4A7C5-BCA1-AB4F-A8FB-7ABF104AEE17}" sibTransId="{A2A175F8-C7A5-424E-8D6F-AC3B40146252}"/>
    <dgm:cxn modelId="{0AFB99EB-85FD-A949-BD61-089B340ADD08}" type="presOf" srcId="{867BF28A-C6AA-7C45-A52D-9F10922DE4E7}" destId="{387584A8-33A6-2946-B2FB-BB39BD8B643D}" srcOrd="1" destOrd="0" presId="urn:microsoft.com/office/officeart/2005/8/layout/lProcess2"/>
    <dgm:cxn modelId="{FB686DA4-3A03-584C-B4E1-54DA27CB4FA7}" srcId="{867BF28A-C6AA-7C45-A52D-9F10922DE4E7}" destId="{10C9AEB8-FD62-2F48-AC8E-67E022185D9D}" srcOrd="1" destOrd="0" parTransId="{DBFF9A2C-029D-1047-9F9A-8ACC24432627}" sibTransId="{EA4F890E-44D0-924D-B132-BD5A8D20C911}"/>
    <dgm:cxn modelId="{FD799E5C-04C5-264D-9BD3-3B14F18D8CC3}" type="presOf" srcId="{80A09DBC-B823-EF40-AEF7-07AD292E94B4}" destId="{0EE3E61B-E46F-7C4A-A92A-C9CE2B37B47A}" srcOrd="1" destOrd="0" presId="urn:microsoft.com/office/officeart/2005/8/layout/lProcess2"/>
    <dgm:cxn modelId="{09B616AD-F3BA-3049-B3E9-E9CC7342A400}" srcId="{48893156-4D28-8845-A097-24776DCAFBA9}" destId="{867BF28A-C6AA-7C45-A52D-9F10922DE4E7}" srcOrd="0" destOrd="0" parTransId="{6A3CE6E7-DB54-3243-9409-938608E69847}" sibTransId="{B2E8EBB9-353C-3C42-9FC1-EDCFC59C0848}"/>
    <dgm:cxn modelId="{8F706BFA-DB43-E04F-8BC8-A7D1F581E894}" srcId="{1CC70844-89E0-F448-B295-183E1FA342D7}" destId="{7281B230-134C-CA47-9092-7078181F0B39}" srcOrd="1" destOrd="0" parTransId="{3078054C-8A46-864F-BC28-DF0D24A2B719}" sibTransId="{DA859AB4-DA95-1646-BC54-69C0A406D9DD}"/>
    <dgm:cxn modelId="{6607F6A2-BB14-364F-8485-DBE991E39B96}" type="presOf" srcId="{1CC70844-89E0-F448-B295-183E1FA342D7}" destId="{A3250D0C-50FF-BD4F-9F6B-F3F5540C5BA0}" srcOrd="1" destOrd="0" presId="urn:microsoft.com/office/officeart/2005/8/layout/lProcess2"/>
    <dgm:cxn modelId="{22B29B34-4510-1A48-B224-B1F6FF9630FD}" type="presOf" srcId="{DAC0AFDF-CAF7-274E-8380-FDAF8CC6655E}" destId="{472F37D6-C22C-914F-942E-3FA8C04653AB}" srcOrd="0" destOrd="0" presId="urn:microsoft.com/office/officeart/2005/8/layout/lProcess2"/>
    <dgm:cxn modelId="{558A835E-DACD-5E4D-AD70-6607F8CD4849}" type="presOf" srcId="{867BF28A-C6AA-7C45-A52D-9F10922DE4E7}" destId="{17F371D3-6FEE-DA49-B150-E7E6B9E27BA1}" srcOrd="0" destOrd="0" presId="urn:microsoft.com/office/officeart/2005/8/layout/lProcess2"/>
    <dgm:cxn modelId="{868E44DC-0B0D-024B-BBCE-83955AECA7A1}" type="presParOf" srcId="{FC8AFCEA-72D4-6B4E-B222-34B3D15417B4}" destId="{4296AE19-857C-F64A-8554-EE296BE6977D}" srcOrd="0" destOrd="0" presId="urn:microsoft.com/office/officeart/2005/8/layout/lProcess2"/>
    <dgm:cxn modelId="{1B57D230-7882-1947-A5DA-990DAD358A68}" type="presParOf" srcId="{4296AE19-857C-F64A-8554-EE296BE6977D}" destId="{17F371D3-6FEE-DA49-B150-E7E6B9E27BA1}" srcOrd="0" destOrd="0" presId="urn:microsoft.com/office/officeart/2005/8/layout/lProcess2"/>
    <dgm:cxn modelId="{19D18C37-766E-554D-970E-8A37E2ED6438}" type="presParOf" srcId="{4296AE19-857C-F64A-8554-EE296BE6977D}" destId="{387584A8-33A6-2946-B2FB-BB39BD8B643D}" srcOrd="1" destOrd="0" presId="urn:microsoft.com/office/officeart/2005/8/layout/lProcess2"/>
    <dgm:cxn modelId="{0A7D40AB-411A-F54B-AE28-91E12B1367A8}" type="presParOf" srcId="{4296AE19-857C-F64A-8554-EE296BE6977D}" destId="{E016CC1F-24AC-1540-BF5C-3A081CDA6C19}" srcOrd="2" destOrd="0" presId="urn:microsoft.com/office/officeart/2005/8/layout/lProcess2"/>
    <dgm:cxn modelId="{66803CFA-A64E-F546-88FE-A5AED1B080C8}" type="presParOf" srcId="{E016CC1F-24AC-1540-BF5C-3A081CDA6C19}" destId="{7AE73BC9-E623-D741-91C8-49E0CF4EAE58}" srcOrd="0" destOrd="0" presId="urn:microsoft.com/office/officeart/2005/8/layout/lProcess2"/>
    <dgm:cxn modelId="{B309E190-02C3-5648-AE73-57BEFE39AD93}" type="presParOf" srcId="{7AE73BC9-E623-D741-91C8-49E0CF4EAE58}" destId="{A547BDBF-95F9-094D-84C0-EA342B546E92}" srcOrd="0" destOrd="0" presId="urn:microsoft.com/office/officeart/2005/8/layout/lProcess2"/>
    <dgm:cxn modelId="{1D10AC44-E59B-FC42-A69B-38F5114102FF}" type="presParOf" srcId="{7AE73BC9-E623-D741-91C8-49E0CF4EAE58}" destId="{0C2E5FA1-BDF8-2B4F-818F-F2B761CEF0AA}" srcOrd="1" destOrd="0" presId="urn:microsoft.com/office/officeart/2005/8/layout/lProcess2"/>
    <dgm:cxn modelId="{5955E8A6-7E94-E841-9CFF-87BF214EB85E}" type="presParOf" srcId="{7AE73BC9-E623-D741-91C8-49E0CF4EAE58}" destId="{111F7AD2-CC88-E845-9928-5386A4603604}" srcOrd="2" destOrd="0" presId="urn:microsoft.com/office/officeart/2005/8/layout/lProcess2"/>
    <dgm:cxn modelId="{F14E919F-E616-8248-8197-38032CD2F2A9}" type="presParOf" srcId="{FC8AFCEA-72D4-6B4E-B222-34B3D15417B4}" destId="{CCDDB002-0CA2-894D-84B9-F54C99C2F37C}" srcOrd="1" destOrd="0" presId="urn:microsoft.com/office/officeart/2005/8/layout/lProcess2"/>
    <dgm:cxn modelId="{C17721F4-E02B-334C-8834-64F9351D8275}" type="presParOf" srcId="{FC8AFCEA-72D4-6B4E-B222-34B3D15417B4}" destId="{3B6E2DD8-FFC1-124E-8BB3-E0B42307B87B}" srcOrd="2" destOrd="0" presId="urn:microsoft.com/office/officeart/2005/8/layout/lProcess2"/>
    <dgm:cxn modelId="{5A2E219A-1EE7-1B4A-B171-4363EB8E6550}" type="presParOf" srcId="{3B6E2DD8-FFC1-124E-8BB3-E0B42307B87B}" destId="{1BD8B618-58B1-8747-9B20-6E111D726E84}" srcOrd="0" destOrd="0" presId="urn:microsoft.com/office/officeart/2005/8/layout/lProcess2"/>
    <dgm:cxn modelId="{628C3FB9-72B4-E244-9692-75443351D2FE}" type="presParOf" srcId="{3B6E2DD8-FFC1-124E-8BB3-E0B42307B87B}" destId="{A3250D0C-50FF-BD4F-9F6B-F3F5540C5BA0}" srcOrd="1" destOrd="0" presId="urn:microsoft.com/office/officeart/2005/8/layout/lProcess2"/>
    <dgm:cxn modelId="{B813DE21-C449-EC4D-8CB6-DD49F24D99C5}" type="presParOf" srcId="{3B6E2DD8-FFC1-124E-8BB3-E0B42307B87B}" destId="{3030ED8F-C403-1F4B-B6C1-15344176CB1E}" srcOrd="2" destOrd="0" presId="urn:microsoft.com/office/officeart/2005/8/layout/lProcess2"/>
    <dgm:cxn modelId="{EE6CF6E3-BD30-6D4F-99F3-C08E64E99E39}" type="presParOf" srcId="{3030ED8F-C403-1F4B-B6C1-15344176CB1E}" destId="{C1517642-37A0-4247-B7F6-C4D1C95D3B32}" srcOrd="0" destOrd="0" presId="urn:microsoft.com/office/officeart/2005/8/layout/lProcess2"/>
    <dgm:cxn modelId="{81B8F62E-BB81-6C48-B782-9910E2B5C895}" type="presParOf" srcId="{C1517642-37A0-4247-B7F6-C4D1C95D3B32}" destId="{3CBBEF9B-3F4F-C44E-AF88-E2BD518892C3}" srcOrd="0" destOrd="0" presId="urn:microsoft.com/office/officeart/2005/8/layout/lProcess2"/>
    <dgm:cxn modelId="{43177DCB-527C-4443-A12F-F0B3FE5A7628}" type="presParOf" srcId="{C1517642-37A0-4247-B7F6-C4D1C95D3B32}" destId="{71FAA883-A803-0647-BE87-FC9D4074231F}" srcOrd="1" destOrd="0" presId="urn:microsoft.com/office/officeart/2005/8/layout/lProcess2"/>
    <dgm:cxn modelId="{B039AD1A-06B0-4444-AF71-4AFE8CB6BF7E}" type="presParOf" srcId="{C1517642-37A0-4247-B7F6-C4D1C95D3B32}" destId="{A08A7B0B-011B-AD43-9AAC-A9FD8AE0EB12}" srcOrd="2" destOrd="0" presId="urn:microsoft.com/office/officeart/2005/8/layout/lProcess2"/>
    <dgm:cxn modelId="{2392301D-9C95-834A-81A2-691593DFE9ED}" type="presParOf" srcId="{FC8AFCEA-72D4-6B4E-B222-34B3D15417B4}" destId="{92069C0F-8D7C-644F-B024-26A203A69ED7}" srcOrd="3" destOrd="0" presId="urn:microsoft.com/office/officeart/2005/8/layout/lProcess2"/>
    <dgm:cxn modelId="{F287E38C-2CB8-AF4E-9993-0B492D4F731C}" type="presParOf" srcId="{FC8AFCEA-72D4-6B4E-B222-34B3D15417B4}" destId="{A8EF0065-F893-8141-B7C7-4CC6A76F836D}" srcOrd="4" destOrd="0" presId="urn:microsoft.com/office/officeart/2005/8/layout/lProcess2"/>
    <dgm:cxn modelId="{634D5921-B436-C941-9A1F-E09D9CA1CB60}" type="presParOf" srcId="{A8EF0065-F893-8141-B7C7-4CC6A76F836D}" destId="{6C6140B6-9A93-104F-BD57-2AA5EEB317E8}" srcOrd="0" destOrd="0" presId="urn:microsoft.com/office/officeart/2005/8/layout/lProcess2"/>
    <dgm:cxn modelId="{1CAE2A2F-0831-E842-8878-3525145F719F}" type="presParOf" srcId="{A8EF0065-F893-8141-B7C7-4CC6A76F836D}" destId="{0EE3E61B-E46F-7C4A-A92A-C9CE2B37B47A}" srcOrd="1" destOrd="0" presId="urn:microsoft.com/office/officeart/2005/8/layout/lProcess2"/>
    <dgm:cxn modelId="{8F30CE34-DB60-7049-8744-19C6F86A8658}" type="presParOf" srcId="{A8EF0065-F893-8141-B7C7-4CC6A76F836D}" destId="{2A781D75-596F-BD4B-82FA-1CE8B2E0C6E8}" srcOrd="2" destOrd="0" presId="urn:microsoft.com/office/officeart/2005/8/layout/lProcess2"/>
    <dgm:cxn modelId="{1AB64EDF-4150-F849-B7EF-6D3F5B13C477}" type="presParOf" srcId="{2A781D75-596F-BD4B-82FA-1CE8B2E0C6E8}" destId="{B72F4907-3DAE-854D-9060-EF688668920F}" srcOrd="0" destOrd="0" presId="urn:microsoft.com/office/officeart/2005/8/layout/lProcess2"/>
    <dgm:cxn modelId="{526F8026-FE66-074C-A5F5-C7FA3674FF8E}" type="presParOf" srcId="{B72F4907-3DAE-854D-9060-EF688668920F}" destId="{D7579EDF-5062-CD40-8349-6CE039BC04FB}" srcOrd="0" destOrd="0" presId="urn:microsoft.com/office/officeart/2005/8/layout/lProcess2"/>
    <dgm:cxn modelId="{989AAFB5-6952-E145-87AE-9E0F6F934F5F}" type="presParOf" srcId="{B72F4907-3DAE-854D-9060-EF688668920F}" destId="{CBAAFFCF-A378-A54A-8C8F-3DE7D60F957F}" srcOrd="1" destOrd="0" presId="urn:microsoft.com/office/officeart/2005/8/layout/lProcess2"/>
    <dgm:cxn modelId="{E39C3937-DD05-694E-9CB5-28B2DA661668}" type="presParOf" srcId="{B72F4907-3DAE-854D-9060-EF688668920F}" destId="{472F37D6-C22C-914F-942E-3FA8C04653A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48AAD2-5859-3B40-A540-455CE763DD7E}" type="doc">
      <dgm:prSet loTypeId="urn:microsoft.com/office/officeart/2005/8/layout/list1" loCatId="list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E71BA4F4-6AA2-2B40-8949-1174C0604E13}">
      <dgm:prSet phldrT="[Text]"/>
      <dgm:spPr/>
      <dgm:t>
        <a:bodyPr/>
        <a:lstStyle/>
        <a:p>
          <a:endParaRPr lang="en-US" dirty="0">
            <a:latin typeface="Arial"/>
            <a:cs typeface="Arial"/>
          </a:endParaRPr>
        </a:p>
      </dgm:t>
    </dgm:pt>
    <dgm:pt modelId="{75A3C29A-4CE5-DF4A-BC7C-62FFAACC3FF6}" type="parTrans" cxnId="{0B8BAF9A-D864-E540-9097-D01722E56FF9}">
      <dgm:prSet/>
      <dgm:spPr/>
      <dgm:t>
        <a:bodyPr/>
        <a:lstStyle/>
        <a:p>
          <a:endParaRPr lang="en-US"/>
        </a:p>
      </dgm:t>
    </dgm:pt>
    <dgm:pt modelId="{2F6AEAF4-9F49-FD43-BD29-9772E747B38E}" type="sibTrans" cxnId="{0B8BAF9A-D864-E540-9097-D01722E56FF9}">
      <dgm:prSet/>
      <dgm:spPr/>
      <dgm:t>
        <a:bodyPr/>
        <a:lstStyle/>
        <a:p>
          <a:endParaRPr lang="en-US"/>
        </a:p>
      </dgm:t>
    </dgm:pt>
    <dgm:pt modelId="{76CB535A-3164-C04F-9240-1A74A655EFB7}">
      <dgm:prSet phldrT="[Text]"/>
      <dgm:spPr/>
      <dgm:t>
        <a:bodyPr/>
        <a:lstStyle/>
        <a:p>
          <a:endParaRPr lang="en-US" dirty="0">
            <a:latin typeface="Arial"/>
            <a:cs typeface="Arial"/>
          </a:endParaRPr>
        </a:p>
      </dgm:t>
    </dgm:pt>
    <dgm:pt modelId="{40E30398-40AE-6B44-B91C-AAC8D18C5128}" type="parTrans" cxnId="{6251D65A-4833-5442-A9A4-FFA35332F728}">
      <dgm:prSet/>
      <dgm:spPr/>
      <dgm:t>
        <a:bodyPr/>
        <a:lstStyle/>
        <a:p>
          <a:endParaRPr lang="en-US"/>
        </a:p>
      </dgm:t>
    </dgm:pt>
    <dgm:pt modelId="{9CA2FF58-751E-564F-81D4-3F9FCF8A12D0}" type="sibTrans" cxnId="{6251D65A-4833-5442-A9A4-FFA35332F728}">
      <dgm:prSet/>
      <dgm:spPr/>
      <dgm:t>
        <a:bodyPr/>
        <a:lstStyle/>
        <a:p>
          <a:endParaRPr lang="en-US"/>
        </a:p>
      </dgm:t>
    </dgm:pt>
    <dgm:pt modelId="{EE62A175-A001-C14D-A63E-17BA4A1D42DD}">
      <dgm:prSet phldrT="[Text]"/>
      <dgm:spPr/>
      <dgm:t>
        <a:bodyPr/>
        <a:lstStyle/>
        <a:p>
          <a:endParaRPr lang="en-US" dirty="0">
            <a:latin typeface="Arial"/>
            <a:cs typeface="Arial"/>
          </a:endParaRPr>
        </a:p>
      </dgm:t>
    </dgm:pt>
    <dgm:pt modelId="{ADAEC054-767F-A142-B361-D0BFC596D728}" type="parTrans" cxnId="{45B50261-3861-1644-8D78-CDC8C19395CA}">
      <dgm:prSet/>
      <dgm:spPr/>
      <dgm:t>
        <a:bodyPr/>
        <a:lstStyle/>
        <a:p>
          <a:endParaRPr lang="en-US"/>
        </a:p>
      </dgm:t>
    </dgm:pt>
    <dgm:pt modelId="{8134D3DE-AD85-8F46-94B9-D073E16CDB38}" type="sibTrans" cxnId="{45B50261-3861-1644-8D78-CDC8C19395CA}">
      <dgm:prSet/>
      <dgm:spPr/>
      <dgm:t>
        <a:bodyPr/>
        <a:lstStyle/>
        <a:p>
          <a:endParaRPr lang="en-US"/>
        </a:p>
      </dgm:t>
    </dgm:pt>
    <dgm:pt modelId="{52BE0243-6D5B-CF40-8E63-0336B5E5A472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5422F4F6-B816-2148-929D-F2C6D6667618}" type="parTrans" cxnId="{7C1EFC7E-9276-6143-B6FF-2F69F4F22190}">
      <dgm:prSet/>
      <dgm:spPr/>
      <dgm:t>
        <a:bodyPr/>
        <a:lstStyle/>
        <a:p>
          <a:endParaRPr lang="en-US"/>
        </a:p>
      </dgm:t>
    </dgm:pt>
    <dgm:pt modelId="{204CEBA0-6BE6-6645-BC1F-8A01C2C41445}" type="sibTrans" cxnId="{7C1EFC7E-9276-6143-B6FF-2F69F4F22190}">
      <dgm:prSet/>
      <dgm:spPr/>
      <dgm:t>
        <a:bodyPr/>
        <a:lstStyle/>
        <a:p>
          <a:endParaRPr lang="en-US"/>
        </a:p>
      </dgm:t>
    </dgm:pt>
    <dgm:pt modelId="{BCFA59B4-3AF7-764D-B443-D852BF14AED7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6442B988-24AB-C44F-8DA7-0BC9C1B32334}" type="parTrans" cxnId="{9250E82E-301F-7046-B421-81CFD73967DF}">
      <dgm:prSet/>
      <dgm:spPr/>
      <dgm:t>
        <a:bodyPr/>
        <a:lstStyle/>
        <a:p>
          <a:endParaRPr lang="en-US"/>
        </a:p>
      </dgm:t>
    </dgm:pt>
    <dgm:pt modelId="{9351B2D6-5462-9E46-B28D-46335B06BAA0}" type="sibTrans" cxnId="{9250E82E-301F-7046-B421-81CFD73967DF}">
      <dgm:prSet/>
      <dgm:spPr/>
      <dgm:t>
        <a:bodyPr/>
        <a:lstStyle/>
        <a:p>
          <a:endParaRPr lang="en-US"/>
        </a:p>
      </dgm:t>
    </dgm:pt>
    <dgm:pt modelId="{8DE372E6-ABC7-A349-98C7-7C90DBB89520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602BBEB8-CC54-0749-B05A-65FF00A2BA04}" type="parTrans" cxnId="{B4BF4B2F-AC0D-CE4F-9CCE-ACFB2F5A5ECD}">
      <dgm:prSet/>
      <dgm:spPr/>
      <dgm:t>
        <a:bodyPr/>
        <a:lstStyle/>
        <a:p>
          <a:endParaRPr lang="en-US"/>
        </a:p>
      </dgm:t>
    </dgm:pt>
    <dgm:pt modelId="{ECBC35BC-516E-F74A-B89D-66350215B3E7}" type="sibTrans" cxnId="{B4BF4B2F-AC0D-CE4F-9CCE-ACFB2F5A5ECD}">
      <dgm:prSet/>
      <dgm:spPr/>
      <dgm:t>
        <a:bodyPr/>
        <a:lstStyle/>
        <a:p>
          <a:endParaRPr lang="en-US"/>
        </a:p>
      </dgm:t>
    </dgm:pt>
    <dgm:pt modelId="{64B35514-A6B4-8A44-B468-25734E2B6AC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29EEB495-6AC2-6F4C-AF31-A720665FB8EA}" type="parTrans" cxnId="{E4ED4DE0-EA61-774B-BE6F-FA9456525029}">
      <dgm:prSet/>
      <dgm:spPr/>
      <dgm:t>
        <a:bodyPr/>
        <a:lstStyle/>
        <a:p>
          <a:endParaRPr lang="en-US"/>
        </a:p>
      </dgm:t>
    </dgm:pt>
    <dgm:pt modelId="{D81E8B92-EDF6-2844-8FFD-990121B536D2}" type="sibTrans" cxnId="{E4ED4DE0-EA61-774B-BE6F-FA9456525029}">
      <dgm:prSet/>
      <dgm:spPr/>
      <dgm:t>
        <a:bodyPr/>
        <a:lstStyle/>
        <a:p>
          <a:endParaRPr lang="en-US"/>
        </a:p>
      </dgm:t>
    </dgm:pt>
    <dgm:pt modelId="{39879E80-B06A-4E44-AF5C-8D3E96CC8856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DDE73995-5ECD-6347-99B0-AEB6874C625B}" type="parTrans" cxnId="{0F238AD5-FE40-2E4F-9C2C-8FFFF3553679}">
      <dgm:prSet/>
      <dgm:spPr/>
      <dgm:t>
        <a:bodyPr/>
        <a:lstStyle/>
        <a:p>
          <a:endParaRPr lang="en-US"/>
        </a:p>
      </dgm:t>
    </dgm:pt>
    <dgm:pt modelId="{8246D4F2-13EB-EA40-B7C7-309EB09AC73B}" type="sibTrans" cxnId="{0F238AD5-FE40-2E4F-9C2C-8FFFF3553679}">
      <dgm:prSet/>
      <dgm:spPr/>
      <dgm:t>
        <a:bodyPr/>
        <a:lstStyle/>
        <a:p>
          <a:endParaRPr lang="en-US"/>
        </a:p>
      </dgm:t>
    </dgm:pt>
    <dgm:pt modelId="{4C86DE84-341F-D34B-9CC0-6C72229BDBC5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D8DA127D-7E2A-2D4B-95E2-6E1717C20271}" type="parTrans" cxnId="{C8DD9E9F-61FC-7B47-9C66-52A64A0D4EB4}">
      <dgm:prSet/>
      <dgm:spPr/>
      <dgm:t>
        <a:bodyPr/>
        <a:lstStyle/>
        <a:p>
          <a:endParaRPr lang="en-US"/>
        </a:p>
      </dgm:t>
    </dgm:pt>
    <dgm:pt modelId="{5E913A0E-3BFB-514D-8D3B-0AE82BF4C26E}" type="sibTrans" cxnId="{C8DD9E9F-61FC-7B47-9C66-52A64A0D4EB4}">
      <dgm:prSet/>
      <dgm:spPr/>
      <dgm:t>
        <a:bodyPr/>
        <a:lstStyle/>
        <a:p>
          <a:endParaRPr lang="en-US"/>
        </a:p>
      </dgm:t>
    </dgm:pt>
    <dgm:pt modelId="{4106082C-5998-0A45-AEE8-1C22A697BC6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188152B0-AE1E-C14D-B5D4-B8527DBF7C9F}" type="parTrans" cxnId="{4542D8C8-3D8E-1A41-83B7-268189295941}">
      <dgm:prSet/>
      <dgm:spPr/>
      <dgm:t>
        <a:bodyPr/>
        <a:lstStyle/>
        <a:p>
          <a:endParaRPr lang="en-US"/>
        </a:p>
      </dgm:t>
    </dgm:pt>
    <dgm:pt modelId="{F344341C-A210-0C42-9484-E8847332BB69}" type="sibTrans" cxnId="{4542D8C8-3D8E-1A41-83B7-268189295941}">
      <dgm:prSet/>
      <dgm:spPr/>
      <dgm:t>
        <a:bodyPr/>
        <a:lstStyle/>
        <a:p>
          <a:endParaRPr lang="en-US"/>
        </a:p>
      </dgm:t>
    </dgm:pt>
    <dgm:pt modelId="{02C1B232-9AE0-704F-9D36-240AF90F0F6E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8E24EAF0-046A-B546-941A-117B8B636D1D}" type="parTrans" cxnId="{AF8E4E97-F1B9-534C-A272-C9B8FBCA521E}">
      <dgm:prSet/>
      <dgm:spPr/>
      <dgm:t>
        <a:bodyPr/>
        <a:lstStyle/>
        <a:p>
          <a:endParaRPr lang="en-US"/>
        </a:p>
      </dgm:t>
    </dgm:pt>
    <dgm:pt modelId="{5BD929AD-4BB9-5542-88A2-1419475B4C69}" type="sibTrans" cxnId="{AF8E4E97-F1B9-534C-A272-C9B8FBCA521E}">
      <dgm:prSet/>
      <dgm:spPr/>
      <dgm:t>
        <a:bodyPr/>
        <a:lstStyle/>
        <a:p>
          <a:endParaRPr lang="en-US"/>
        </a:p>
      </dgm:t>
    </dgm:pt>
    <dgm:pt modelId="{7B10580E-F808-4B48-8C35-E903A12473AC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C8B1F669-0DD4-D543-98FF-E7A5671E891A}" type="parTrans" cxnId="{39C04AB4-5BDE-C94A-939B-0FCAABA41E66}">
      <dgm:prSet/>
      <dgm:spPr/>
      <dgm:t>
        <a:bodyPr/>
        <a:lstStyle/>
        <a:p>
          <a:endParaRPr lang="en-US"/>
        </a:p>
      </dgm:t>
    </dgm:pt>
    <dgm:pt modelId="{93023804-AFCF-A64A-BA9F-A1631FCFD6F7}" type="sibTrans" cxnId="{39C04AB4-5BDE-C94A-939B-0FCAABA41E66}">
      <dgm:prSet/>
      <dgm:spPr/>
      <dgm:t>
        <a:bodyPr/>
        <a:lstStyle/>
        <a:p>
          <a:endParaRPr lang="en-US"/>
        </a:p>
      </dgm:t>
    </dgm:pt>
    <dgm:pt modelId="{B5F62F02-1373-814E-8922-492099BAE018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D0102868-CE67-EB41-876C-C0A99BE29EDC}" type="parTrans" cxnId="{0F1C82E4-6BCC-814C-B477-E46101F0CEFB}">
      <dgm:prSet/>
      <dgm:spPr/>
      <dgm:t>
        <a:bodyPr/>
        <a:lstStyle/>
        <a:p>
          <a:endParaRPr lang="en-US"/>
        </a:p>
      </dgm:t>
    </dgm:pt>
    <dgm:pt modelId="{7240897A-D46B-014F-8A0F-72E586A3A9B4}" type="sibTrans" cxnId="{0F1C82E4-6BCC-814C-B477-E46101F0CEFB}">
      <dgm:prSet/>
      <dgm:spPr/>
      <dgm:t>
        <a:bodyPr/>
        <a:lstStyle/>
        <a:p>
          <a:endParaRPr lang="en-US"/>
        </a:p>
      </dgm:t>
    </dgm:pt>
    <dgm:pt modelId="{95400A13-C569-FF4C-A232-AAC74630782C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E3E70304-1F09-AD4E-B920-70981F7243D2}" type="parTrans" cxnId="{434404DA-6DF5-B34B-B33F-8AECC1B7D8E9}">
      <dgm:prSet/>
      <dgm:spPr/>
      <dgm:t>
        <a:bodyPr/>
        <a:lstStyle/>
        <a:p>
          <a:endParaRPr lang="en-US"/>
        </a:p>
      </dgm:t>
    </dgm:pt>
    <dgm:pt modelId="{1206712D-2C5B-A04E-A8E8-D0410B9A0398}" type="sibTrans" cxnId="{434404DA-6DF5-B34B-B33F-8AECC1B7D8E9}">
      <dgm:prSet/>
      <dgm:spPr/>
      <dgm:t>
        <a:bodyPr/>
        <a:lstStyle/>
        <a:p>
          <a:endParaRPr lang="en-US"/>
        </a:p>
      </dgm:t>
    </dgm:pt>
    <dgm:pt modelId="{2ABDA46B-5CCE-314C-8FA9-67AF22374012}">
      <dgm:prSet phldrT="[Text]"/>
      <dgm:spPr/>
      <dgm:t>
        <a:bodyPr/>
        <a:lstStyle/>
        <a:p>
          <a:endParaRPr lang="en-US" dirty="0">
            <a:latin typeface="Arial"/>
            <a:cs typeface="Arial"/>
          </a:endParaRPr>
        </a:p>
      </dgm:t>
    </dgm:pt>
    <dgm:pt modelId="{BA96E689-FC7D-3247-98CC-740D70AADF3B}" type="parTrans" cxnId="{6E7E568C-D7CD-F744-9AAE-49F5F3306548}">
      <dgm:prSet/>
      <dgm:spPr/>
      <dgm:t>
        <a:bodyPr/>
        <a:lstStyle/>
        <a:p>
          <a:endParaRPr lang="en-US"/>
        </a:p>
      </dgm:t>
    </dgm:pt>
    <dgm:pt modelId="{9EEF8F7C-2A20-2F40-ADB6-9225E92A05FF}" type="sibTrans" cxnId="{6E7E568C-D7CD-F744-9AAE-49F5F3306548}">
      <dgm:prSet/>
      <dgm:spPr/>
      <dgm:t>
        <a:bodyPr/>
        <a:lstStyle/>
        <a:p>
          <a:endParaRPr lang="en-US"/>
        </a:p>
      </dgm:t>
    </dgm:pt>
    <dgm:pt modelId="{E269B32A-54E5-FE44-9A61-D351D4099A01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0675D562-DD51-9344-BA7E-CFC723DDD8D6}" type="parTrans" cxnId="{F8124315-0426-DA41-8937-B82AE1FF6A9E}">
      <dgm:prSet/>
      <dgm:spPr/>
      <dgm:t>
        <a:bodyPr/>
        <a:lstStyle/>
        <a:p>
          <a:endParaRPr lang="en-US"/>
        </a:p>
      </dgm:t>
    </dgm:pt>
    <dgm:pt modelId="{3E909055-58D0-9743-85AF-E7F85718B2F2}" type="sibTrans" cxnId="{F8124315-0426-DA41-8937-B82AE1FF6A9E}">
      <dgm:prSet/>
      <dgm:spPr/>
      <dgm:t>
        <a:bodyPr/>
        <a:lstStyle/>
        <a:p>
          <a:endParaRPr lang="en-US"/>
        </a:p>
      </dgm:t>
    </dgm:pt>
    <dgm:pt modelId="{49BC5388-B901-2B49-BD3E-7528D7F52760}" type="pres">
      <dgm:prSet presAssocID="{5D48AAD2-5859-3B40-A540-455CE763DD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D284B4-9759-854F-9637-64482DFD6AE3}" type="pres">
      <dgm:prSet presAssocID="{E71BA4F4-6AA2-2B40-8949-1174C0604E13}" presName="parentLin" presStyleCnt="0"/>
      <dgm:spPr/>
    </dgm:pt>
    <dgm:pt modelId="{879A8B5E-2178-6243-90D1-104F1C731AD3}" type="pres">
      <dgm:prSet presAssocID="{E71BA4F4-6AA2-2B40-8949-1174C0604E1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8BAA1D5-4818-AE4D-8FC6-2C744648E5EF}" type="pres">
      <dgm:prSet presAssocID="{E71BA4F4-6AA2-2B40-8949-1174C0604E13}" presName="parentText" presStyleLbl="node1" presStyleIdx="0" presStyleCnt="4" custLinFactNeighborX="-13601" custLinFactNeighborY="-103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32B33-B8C7-0F43-9ECD-35F3CE9D55B2}" type="pres">
      <dgm:prSet presAssocID="{E71BA4F4-6AA2-2B40-8949-1174C0604E13}" presName="negativeSpace" presStyleCnt="0"/>
      <dgm:spPr/>
    </dgm:pt>
    <dgm:pt modelId="{376A506E-1511-D544-B191-39F334AAFB46}" type="pres">
      <dgm:prSet presAssocID="{E71BA4F4-6AA2-2B40-8949-1174C0604E13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1540E-55FE-9542-B8B2-0049B548CF19}" type="pres">
      <dgm:prSet presAssocID="{2F6AEAF4-9F49-FD43-BD29-9772E747B38E}" presName="spaceBetweenRectangles" presStyleCnt="0"/>
      <dgm:spPr/>
    </dgm:pt>
    <dgm:pt modelId="{E7EC7896-4B79-C047-91F3-723EB49B221C}" type="pres">
      <dgm:prSet presAssocID="{76CB535A-3164-C04F-9240-1A74A655EFB7}" presName="parentLin" presStyleCnt="0"/>
      <dgm:spPr/>
    </dgm:pt>
    <dgm:pt modelId="{DEBA5989-6482-5145-8B73-86422081D557}" type="pres">
      <dgm:prSet presAssocID="{76CB535A-3164-C04F-9240-1A74A655EFB7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F0DD2A65-89CF-8B4C-8FC1-84FFF0314BA5}" type="pres">
      <dgm:prSet presAssocID="{76CB535A-3164-C04F-9240-1A74A655EFB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0295FD-905D-9A44-9402-2D4F2B4549D1}" type="pres">
      <dgm:prSet presAssocID="{76CB535A-3164-C04F-9240-1A74A655EFB7}" presName="negativeSpace" presStyleCnt="0"/>
      <dgm:spPr/>
    </dgm:pt>
    <dgm:pt modelId="{4DD727D0-57A9-7C4D-B4F1-C8B93A1E26F4}" type="pres">
      <dgm:prSet presAssocID="{76CB535A-3164-C04F-9240-1A74A655EFB7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9621D7-B782-634D-B112-1ED415689190}" type="pres">
      <dgm:prSet presAssocID="{9CA2FF58-751E-564F-81D4-3F9FCF8A12D0}" presName="spaceBetweenRectangles" presStyleCnt="0"/>
      <dgm:spPr/>
    </dgm:pt>
    <dgm:pt modelId="{09077AC2-5F75-2342-AA6E-392377B4735C}" type="pres">
      <dgm:prSet presAssocID="{EE62A175-A001-C14D-A63E-17BA4A1D42DD}" presName="parentLin" presStyleCnt="0"/>
      <dgm:spPr/>
    </dgm:pt>
    <dgm:pt modelId="{719FAF1A-657E-FC4C-BF67-A15B35903248}" type="pres">
      <dgm:prSet presAssocID="{EE62A175-A001-C14D-A63E-17BA4A1D42DD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15348D82-3422-B347-B2DA-B809F9CA413B}" type="pres">
      <dgm:prSet presAssocID="{EE62A175-A001-C14D-A63E-17BA4A1D42D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CFA13-1C92-A047-8EFB-C0F8786A6671}" type="pres">
      <dgm:prSet presAssocID="{EE62A175-A001-C14D-A63E-17BA4A1D42DD}" presName="negativeSpace" presStyleCnt="0"/>
      <dgm:spPr/>
    </dgm:pt>
    <dgm:pt modelId="{3423C536-B40F-844B-ABF7-C9FB1D0E9BEE}" type="pres">
      <dgm:prSet presAssocID="{EE62A175-A001-C14D-A63E-17BA4A1D42DD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3DF8D-1279-9149-A71A-BF4385822484}" type="pres">
      <dgm:prSet presAssocID="{8134D3DE-AD85-8F46-94B9-D073E16CDB38}" presName="spaceBetweenRectangles" presStyleCnt="0"/>
      <dgm:spPr/>
    </dgm:pt>
    <dgm:pt modelId="{A8A026C7-EF72-A241-8308-CD37DB89B824}" type="pres">
      <dgm:prSet presAssocID="{2ABDA46B-5CCE-314C-8FA9-67AF22374012}" presName="parentLin" presStyleCnt="0"/>
      <dgm:spPr/>
    </dgm:pt>
    <dgm:pt modelId="{1E31FBCF-BA7D-464D-913C-1D92E51C6D2E}" type="pres">
      <dgm:prSet presAssocID="{2ABDA46B-5CCE-314C-8FA9-67AF22374012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11AF338C-4A46-5A44-98F6-933E6174233C}" type="pres">
      <dgm:prSet presAssocID="{2ABDA46B-5CCE-314C-8FA9-67AF2237401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25C95C-3F50-204B-A023-830232A588D0}" type="pres">
      <dgm:prSet presAssocID="{2ABDA46B-5CCE-314C-8FA9-67AF22374012}" presName="negativeSpace" presStyleCnt="0"/>
      <dgm:spPr/>
    </dgm:pt>
    <dgm:pt modelId="{97C2D5CE-1DD1-0E4A-A7A0-CB5068AD0449}" type="pres">
      <dgm:prSet presAssocID="{2ABDA46B-5CCE-314C-8FA9-67AF22374012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8BAF9A-D864-E540-9097-D01722E56FF9}" srcId="{5D48AAD2-5859-3B40-A540-455CE763DD7E}" destId="{E71BA4F4-6AA2-2B40-8949-1174C0604E13}" srcOrd="0" destOrd="0" parTransId="{75A3C29A-4CE5-DF4A-BC7C-62FFAACC3FF6}" sibTransId="{2F6AEAF4-9F49-FD43-BD29-9772E747B38E}"/>
    <dgm:cxn modelId="{39C04AB4-5BDE-C94A-939B-0FCAABA41E66}" srcId="{76CB535A-3164-C04F-9240-1A74A655EFB7}" destId="{7B10580E-F808-4B48-8C35-E903A12473AC}" srcOrd="1" destOrd="0" parTransId="{C8B1F669-0DD4-D543-98FF-E7A5671E891A}" sibTransId="{93023804-AFCF-A64A-BA9F-A1631FCFD6F7}"/>
    <dgm:cxn modelId="{E4ED4DE0-EA61-774B-BE6F-FA9456525029}" srcId="{76CB535A-3164-C04F-9240-1A74A655EFB7}" destId="{64B35514-A6B4-8A44-B468-25734E2B6ACF}" srcOrd="0" destOrd="0" parTransId="{29EEB495-6AC2-6F4C-AF31-A720665FB8EA}" sibTransId="{D81E8B92-EDF6-2844-8FFD-990121B536D2}"/>
    <dgm:cxn modelId="{A7AB54FB-9DAA-544B-AF58-9E102A8957EB}" type="presOf" srcId="{95400A13-C569-FF4C-A232-AAC74630782C}" destId="{97C2D5CE-1DD1-0E4A-A7A0-CB5068AD0449}" srcOrd="0" destOrd="1" presId="urn:microsoft.com/office/officeart/2005/8/layout/list1"/>
    <dgm:cxn modelId="{5F8AEA8A-9A89-6246-B1F9-351168ABEB39}" type="presOf" srcId="{76CB535A-3164-C04F-9240-1A74A655EFB7}" destId="{F0DD2A65-89CF-8B4C-8FC1-84FFF0314BA5}" srcOrd="1" destOrd="0" presId="urn:microsoft.com/office/officeart/2005/8/layout/list1"/>
    <dgm:cxn modelId="{434404DA-6DF5-B34B-B33F-8AECC1B7D8E9}" srcId="{2ABDA46B-5CCE-314C-8FA9-67AF22374012}" destId="{95400A13-C569-FF4C-A232-AAC74630782C}" srcOrd="1" destOrd="0" parTransId="{E3E70304-1F09-AD4E-B920-70981F7243D2}" sibTransId="{1206712D-2C5B-A04E-A8E8-D0410B9A0398}"/>
    <dgm:cxn modelId="{02B22CEB-A1DC-7E44-884B-3C93B657892E}" type="presOf" srcId="{7B10580E-F808-4B48-8C35-E903A12473AC}" destId="{4DD727D0-57A9-7C4D-B4F1-C8B93A1E26F4}" srcOrd="0" destOrd="1" presId="urn:microsoft.com/office/officeart/2005/8/layout/list1"/>
    <dgm:cxn modelId="{CE65566D-8F55-0F46-8F20-2C3FF0348AA0}" type="presOf" srcId="{B5F62F02-1373-814E-8922-492099BAE018}" destId="{3423C536-B40F-844B-ABF7-C9FB1D0E9BEE}" srcOrd="0" destOrd="1" presId="urn:microsoft.com/office/officeart/2005/8/layout/list1"/>
    <dgm:cxn modelId="{67CD8CFF-7A09-9B45-8D40-277320BA9498}" type="presOf" srcId="{EE62A175-A001-C14D-A63E-17BA4A1D42DD}" destId="{719FAF1A-657E-FC4C-BF67-A15B35903248}" srcOrd="0" destOrd="0" presId="urn:microsoft.com/office/officeart/2005/8/layout/list1"/>
    <dgm:cxn modelId="{B4BF4B2F-AC0D-CE4F-9CCE-ACFB2F5A5ECD}" srcId="{76CB535A-3164-C04F-9240-1A74A655EFB7}" destId="{8DE372E6-ABC7-A349-98C7-7C90DBB89520}" srcOrd="2" destOrd="0" parTransId="{602BBEB8-CC54-0749-B05A-65FF00A2BA04}" sibTransId="{ECBC35BC-516E-F74A-B89D-66350215B3E7}"/>
    <dgm:cxn modelId="{3171A94B-A2C0-B245-BA5F-40E784527005}" type="presOf" srcId="{02C1B232-9AE0-704F-9D36-240AF90F0F6E}" destId="{376A506E-1511-D544-B191-39F334AAFB46}" srcOrd="0" destOrd="1" presId="urn:microsoft.com/office/officeart/2005/8/layout/list1"/>
    <dgm:cxn modelId="{F8124315-0426-DA41-8937-B82AE1FF6A9E}" srcId="{2ABDA46B-5CCE-314C-8FA9-67AF22374012}" destId="{E269B32A-54E5-FE44-9A61-D351D4099A01}" srcOrd="2" destOrd="0" parTransId="{0675D562-DD51-9344-BA7E-CFC723DDD8D6}" sibTransId="{3E909055-58D0-9743-85AF-E7F85718B2F2}"/>
    <dgm:cxn modelId="{6E7E568C-D7CD-F744-9AAE-49F5F3306548}" srcId="{5D48AAD2-5859-3B40-A540-455CE763DD7E}" destId="{2ABDA46B-5CCE-314C-8FA9-67AF22374012}" srcOrd="3" destOrd="0" parTransId="{BA96E689-FC7D-3247-98CC-740D70AADF3B}" sibTransId="{9EEF8F7C-2A20-2F40-ADB6-9225E92A05FF}"/>
    <dgm:cxn modelId="{0F238AD5-FE40-2E4F-9C2C-8FFFF3553679}" srcId="{EE62A175-A001-C14D-A63E-17BA4A1D42DD}" destId="{39879E80-B06A-4E44-AF5C-8D3E96CC8856}" srcOrd="2" destOrd="0" parTransId="{DDE73995-5ECD-6347-99B0-AEB6874C625B}" sibTransId="{8246D4F2-13EB-EA40-B7C7-309EB09AC73B}"/>
    <dgm:cxn modelId="{AF8E4E97-F1B9-534C-A272-C9B8FBCA521E}" srcId="{E71BA4F4-6AA2-2B40-8949-1174C0604E13}" destId="{02C1B232-9AE0-704F-9D36-240AF90F0F6E}" srcOrd="1" destOrd="0" parTransId="{8E24EAF0-046A-B546-941A-117B8B636D1D}" sibTransId="{5BD929AD-4BB9-5542-88A2-1419475B4C69}"/>
    <dgm:cxn modelId="{6251D65A-4833-5442-A9A4-FFA35332F728}" srcId="{5D48AAD2-5859-3B40-A540-455CE763DD7E}" destId="{76CB535A-3164-C04F-9240-1A74A655EFB7}" srcOrd="1" destOrd="0" parTransId="{40E30398-40AE-6B44-B91C-AAC8D18C5128}" sibTransId="{9CA2FF58-751E-564F-81D4-3F9FCF8A12D0}"/>
    <dgm:cxn modelId="{0F1C82E4-6BCC-814C-B477-E46101F0CEFB}" srcId="{EE62A175-A001-C14D-A63E-17BA4A1D42DD}" destId="{B5F62F02-1373-814E-8922-492099BAE018}" srcOrd="1" destOrd="0" parTransId="{D0102868-CE67-EB41-876C-C0A99BE29EDC}" sibTransId="{7240897A-D46B-014F-8A0F-72E586A3A9B4}"/>
    <dgm:cxn modelId="{9CE656A1-B703-2745-8C24-B6FACF6DD293}" type="presOf" srcId="{5D48AAD2-5859-3B40-A540-455CE763DD7E}" destId="{49BC5388-B901-2B49-BD3E-7528D7F52760}" srcOrd="0" destOrd="0" presId="urn:microsoft.com/office/officeart/2005/8/layout/list1"/>
    <dgm:cxn modelId="{712FF34A-C3F3-B845-B18B-20B82BE0ABEB}" type="presOf" srcId="{EE62A175-A001-C14D-A63E-17BA4A1D42DD}" destId="{15348D82-3422-B347-B2DA-B809F9CA413B}" srcOrd="1" destOrd="0" presId="urn:microsoft.com/office/officeart/2005/8/layout/list1"/>
    <dgm:cxn modelId="{6D5D523F-60F4-4E41-957C-821B11E526D5}" type="presOf" srcId="{2ABDA46B-5CCE-314C-8FA9-67AF22374012}" destId="{11AF338C-4A46-5A44-98F6-933E6174233C}" srcOrd="1" destOrd="0" presId="urn:microsoft.com/office/officeart/2005/8/layout/list1"/>
    <dgm:cxn modelId="{2354EF2E-50C2-0B49-8032-6F2500D967C8}" type="presOf" srcId="{4106082C-5998-0A45-AEE8-1C22A697BC6F}" destId="{97C2D5CE-1DD1-0E4A-A7A0-CB5068AD0449}" srcOrd="0" destOrd="0" presId="urn:microsoft.com/office/officeart/2005/8/layout/list1"/>
    <dgm:cxn modelId="{099F01CE-DF8D-7940-A065-D467811CEE0E}" type="presOf" srcId="{39879E80-B06A-4E44-AF5C-8D3E96CC8856}" destId="{3423C536-B40F-844B-ABF7-C9FB1D0E9BEE}" srcOrd="0" destOrd="2" presId="urn:microsoft.com/office/officeart/2005/8/layout/list1"/>
    <dgm:cxn modelId="{C0559117-EF3B-B14D-8B4A-7EE6C486631A}" type="presOf" srcId="{E269B32A-54E5-FE44-9A61-D351D4099A01}" destId="{97C2D5CE-1DD1-0E4A-A7A0-CB5068AD0449}" srcOrd="0" destOrd="2" presId="urn:microsoft.com/office/officeart/2005/8/layout/list1"/>
    <dgm:cxn modelId="{45B50261-3861-1644-8D78-CDC8C19395CA}" srcId="{5D48AAD2-5859-3B40-A540-455CE763DD7E}" destId="{EE62A175-A001-C14D-A63E-17BA4A1D42DD}" srcOrd="2" destOrd="0" parTransId="{ADAEC054-767F-A142-B361-D0BFC596D728}" sibTransId="{8134D3DE-AD85-8F46-94B9-D073E16CDB38}"/>
    <dgm:cxn modelId="{83D25291-739A-C24C-AD5C-C8E0ABA2F840}" type="presOf" srcId="{76CB535A-3164-C04F-9240-1A74A655EFB7}" destId="{DEBA5989-6482-5145-8B73-86422081D557}" srcOrd="0" destOrd="0" presId="urn:microsoft.com/office/officeart/2005/8/layout/list1"/>
    <dgm:cxn modelId="{574707A3-9E89-5440-B10C-1BC217235824}" type="presOf" srcId="{2ABDA46B-5CCE-314C-8FA9-67AF22374012}" destId="{1E31FBCF-BA7D-464D-913C-1D92E51C6D2E}" srcOrd="0" destOrd="0" presId="urn:microsoft.com/office/officeart/2005/8/layout/list1"/>
    <dgm:cxn modelId="{35B05756-9EAC-B548-A513-EB5AF48D50BA}" type="presOf" srcId="{8DE372E6-ABC7-A349-98C7-7C90DBB89520}" destId="{4DD727D0-57A9-7C4D-B4F1-C8B93A1E26F4}" srcOrd="0" destOrd="2" presId="urn:microsoft.com/office/officeart/2005/8/layout/list1"/>
    <dgm:cxn modelId="{C8DD9E9F-61FC-7B47-9C66-52A64A0D4EB4}" srcId="{EE62A175-A001-C14D-A63E-17BA4A1D42DD}" destId="{4C86DE84-341F-D34B-9CC0-6C72229BDBC5}" srcOrd="0" destOrd="0" parTransId="{D8DA127D-7E2A-2D4B-95E2-6E1717C20271}" sibTransId="{5E913A0E-3BFB-514D-8D3B-0AE82BF4C26E}"/>
    <dgm:cxn modelId="{4B9D2FEB-D541-CE4D-A46A-39F067CD94A1}" type="presOf" srcId="{E71BA4F4-6AA2-2B40-8949-1174C0604E13}" destId="{B8BAA1D5-4818-AE4D-8FC6-2C744648E5EF}" srcOrd="1" destOrd="0" presId="urn:microsoft.com/office/officeart/2005/8/layout/list1"/>
    <dgm:cxn modelId="{02742D8B-48BE-3A49-BDA0-563F6783A7A6}" type="presOf" srcId="{BCFA59B4-3AF7-764D-B443-D852BF14AED7}" destId="{376A506E-1511-D544-B191-39F334AAFB46}" srcOrd="0" destOrd="0" presId="urn:microsoft.com/office/officeart/2005/8/layout/list1"/>
    <dgm:cxn modelId="{43A44AA3-2765-C440-A2A3-31A88B597E4D}" type="presOf" srcId="{E71BA4F4-6AA2-2B40-8949-1174C0604E13}" destId="{879A8B5E-2178-6243-90D1-104F1C731AD3}" srcOrd="0" destOrd="0" presId="urn:microsoft.com/office/officeart/2005/8/layout/list1"/>
    <dgm:cxn modelId="{EC6B7E0B-E4B8-2243-BD3B-ADFCDD9DE083}" type="presOf" srcId="{52BE0243-6D5B-CF40-8E63-0336B5E5A472}" destId="{376A506E-1511-D544-B191-39F334AAFB46}" srcOrd="0" destOrd="2" presId="urn:microsoft.com/office/officeart/2005/8/layout/list1"/>
    <dgm:cxn modelId="{4542D8C8-3D8E-1A41-83B7-268189295941}" srcId="{2ABDA46B-5CCE-314C-8FA9-67AF22374012}" destId="{4106082C-5998-0A45-AEE8-1C22A697BC6F}" srcOrd="0" destOrd="0" parTransId="{188152B0-AE1E-C14D-B5D4-B8527DBF7C9F}" sibTransId="{F344341C-A210-0C42-9484-E8847332BB69}"/>
    <dgm:cxn modelId="{9250E82E-301F-7046-B421-81CFD73967DF}" srcId="{E71BA4F4-6AA2-2B40-8949-1174C0604E13}" destId="{BCFA59B4-3AF7-764D-B443-D852BF14AED7}" srcOrd="0" destOrd="0" parTransId="{6442B988-24AB-C44F-8DA7-0BC9C1B32334}" sibTransId="{9351B2D6-5462-9E46-B28D-46335B06BAA0}"/>
    <dgm:cxn modelId="{24ABE7EE-187C-DF4D-9BF8-8E0C99DE9C0B}" type="presOf" srcId="{4C86DE84-341F-D34B-9CC0-6C72229BDBC5}" destId="{3423C536-B40F-844B-ABF7-C9FB1D0E9BEE}" srcOrd="0" destOrd="0" presId="urn:microsoft.com/office/officeart/2005/8/layout/list1"/>
    <dgm:cxn modelId="{03050C8F-9DF1-3842-9CFA-5935EF589C8A}" type="presOf" srcId="{64B35514-A6B4-8A44-B468-25734E2B6ACF}" destId="{4DD727D0-57A9-7C4D-B4F1-C8B93A1E26F4}" srcOrd="0" destOrd="0" presId="urn:microsoft.com/office/officeart/2005/8/layout/list1"/>
    <dgm:cxn modelId="{7C1EFC7E-9276-6143-B6FF-2F69F4F22190}" srcId="{E71BA4F4-6AA2-2B40-8949-1174C0604E13}" destId="{52BE0243-6D5B-CF40-8E63-0336B5E5A472}" srcOrd="2" destOrd="0" parTransId="{5422F4F6-B816-2148-929D-F2C6D6667618}" sibTransId="{204CEBA0-6BE6-6645-BC1F-8A01C2C41445}"/>
    <dgm:cxn modelId="{B35CF769-9D25-944D-AD01-D28F42F4B9AB}" type="presParOf" srcId="{49BC5388-B901-2B49-BD3E-7528D7F52760}" destId="{27D284B4-9759-854F-9637-64482DFD6AE3}" srcOrd="0" destOrd="0" presId="urn:microsoft.com/office/officeart/2005/8/layout/list1"/>
    <dgm:cxn modelId="{B882DD50-1055-414D-9A63-00851B248AD5}" type="presParOf" srcId="{27D284B4-9759-854F-9637-64482DFD6AE3}" destId="{879A8B5E-2178-6243-90D1-104F1C731AD3}" srcOrd="0" destOrd="0" presId="urn:microsoft.com/office/officeart/2005/8/layout/list1"/>
    <dgm:cxn modelId="{AB710207-3B59-2440-B064-6D4651B45822}" type="presParOf" srcId="{27D284B4-9759-854F-9637-64482DFD6AE3}" destId="{B8BAA1D5-4818-AE4D-8FC6-2C744648E5EF}" srcOrd="1" destOrd="0" presId="urn:microsoft.com/office/officeart/2005/8/layout/list1"/>
    <dgm:cxn modelId="{740B52B7-B519-8A4B-8C96-956E00BB9F82}" type="presParOf" srcId="{49BC5388-B901-2B49-BD3E-7528D7F52760}" destId="{D7032B33-B8C7-0F43-9ECD-35F3CE9D55B2}" srcOrd="1" destOrd="0" presId="urn:microsoft.com/office/officeart/2005/8/layout/list1"/>
    <dgm:cxn modelId="{68174AF6-C834-0340-BACD-5DC601071A9D}" type="presParOf" srcId="{49BC5388-B901-2B49-BD3E-7528D7F52760}" destId="{376A506E-1511-D544-B191-39F334AAFB46}" srcOrd="2" destOrd="0" presId="urn:microsoft.com/office/officeart/2005/8/layout/list1"/>
    <dgm:cxn modelId="{A340B281-1AF5-AE4B-B12C-417EDB1AC769}" type="presParOf" srcId="{49BC5388-B901-2B49-BD3E-7528D7F52760}" destId="{0D51540E-55FE-9542-B8B2-0049B548CF19}" srcOrd="3" destOrd="0" presId="urn:microsoft.com/office/officeart/2005/8/layout/list1"/>
    <dgm:cxn modelId="{66E2DCFA-8756-5449-963C-07AFD24F8E35}" type="presParOf" srcId="{49BC5388-B901-2B49-BD3E-7528D7F52760}" destId="{E7EC7896-4B79-C047-91F3-723EB49B221C}" srcOrd="4" destOrd="0" presId="urn:microsoft.com/office/officeart/2005/8/layout/list1"/>
    <dgm:cxn modelId="{021E6C34-2E96-1A4A-92DF-FE27FAFAAD75}" type="presParOf" srcId="{E7EC7896-4B79-C047-91F3-723EB49B221C}" destId="{DEBA5989-6482-5145-8B73-86422081D557}" srcOrd="0" destOrd="0" presId="urn:microsoft.com/office/officeart/2005/8/layout/list1"/>
    <dgm:cxn modelId="{BCBD9921-25C5-9A49-B6F3-3CA1D50870B4}" type="presParOf" srcId="{E7EC7896-4B79-C047-91F3-723EB49B221C}" destId="{F0DD2A65-89CF-8B4C-8FC1-84FFF0314BA5}" srcOrd="1" destOrd="0" presId="urn:microsoft.com/office/officeart/2005/8/layout/list1"/>
    <dgm:cxn modelId="{15507446-D6FC-7344-8C35-0CE02E75FAA9}" type="presParOf" srcId="{49BC5388-B901-2B49-BD3E-7528D7F52760}" destId="{8E0295FD-905D-9A44-9402-2D4F2B4549D1}" srcOrd="5" destOrd="0" presId="urn:microsoft.com/office/officeart/2005/8/layout/list1"/>
    <dgm:cxn modelId="{298E9531-7899-AF4C-A3D8-F63BCAED2864}" type="presParOf" srcId="{49BC5388-B901-2B49-BD3E-7528D7F52760}" destId="{4DD727D0-57A9-7C4D-B4F1-C8B93A1E26F4}" srcOrd="6" destOrd="0" presId="urn:microsoft.com/office/officeart/2005/8/layout/list1"/>
    <dgm:cxn modelId="{CD901B55-986B-6D4E-BFBF-D5AF422EEA2B}" type="presParOf" srcId="{49BC5388-B901-2B49-BD3E-7528D7F52760}" destId="{B39621D7-B782-634D-B112-1ED415689190}" srcOrd="7" destOrd="0" presId="urn:microsoft.com/office/officeart/2005/8/layout/list1"/>
    <dgm:cxn modelId="{71F43F20-EFDA-1146-8FD5-DC09131B49C0}" type="presParOf" srcId="{49BC5388-B901-2B49-BD3E-7528D7F52760}" destId="{09077AC2-5F75-2342-AA6E-392377B4735C}" srcOrd="8" destOrd="0" presId="urn:microsoft.com/office/officeart/2005/8/layout/list1"/>
    <dgm:cxn modelId="{C6F35FB2-6D5F-484B-9940-E38D8661FC52}" type="presParOf" srcId="{09077AC2-5F75-2342-AA6E-392377B4735C}" destId="{719FAF1A-657E-FC4C-BF67-A15B35903248}" srcOrd="0" destOrd="0" presId="urn:microsoft.com/office/officeart/2005/8/layout/list1"/>
    <dgm:cxn modelId="{C28DA927-DF23-7E49-93EC-6D99D9F72609}" type="presParOf" srcId="{09077AC2-5F75-2342-AA6E-392377B4735C}" destId="{15348D82-3422-B347-B2DA-B809F9CA413B}" srcOrd="1" destOrd="0" presId="urn:microsoft.com/office/officeart/2005/8/layout/list1"/>
    <dgm:cxn modelId="{63320AA2-F8FC-2548-8927-5E53DA01B2E1}" type="presParOf" srcId="{49BC5388-B901-2B49-BD3E-7528D7F52760}" destId="{FB5CFA13-1C92-A047-8EFB-C0F8786A6671}" srcOrd="9" destOrd="0" presId="urn:microsoft.com/office/officeart/2005/8/layout/list1"/>
    <dgm:cxn modelId="{345F6AD7-DB3B-F34D-B315-610DE1258A71}" type="presParOf" srcId="{49BC5388-B901-2B49-BD3E-7528D7F52760}" destId="{3423C536-B40F-844B-ABF7-C9FB1D0E9BEE}" srcOrd="10" destOrd="0" presId="urn:microsoft.com/office/officeart/2005/8/layout/list1"/>
    <dgm:cxn modelId="{740D9EDD-EFEA-2443-8E3F-1EFC113C28E4}" type="presParOf" srcId="{49BC5388-B901-2B49-BD3E-7528D7F52760}" destId="{25D3DF8D-1279-9149-A71A-BF4385822484}" srcOrd="11" destOrd="0" presId="urn:microsoft.com/office/officeart/2005/8/layout/list1"/>
    <dgm:cxn modelId="{3C6E3BA0-EA07-B14D-A1A6-772FFD4E72F2}" type="presParOf" srcId="{49BC5388-B901-2B49-BD3E-7528D7F52760}" destId="{A8A026C7-EF72-A241-8308-CD37DB89B824}" srcOrd="12" destOrd="0" presId="urn:microsoft.com/office/officeart/2005/8/layout/list1"/>
    <dgm:cxn modelId="{5E3D8C55-ED6B-3040-ABC7-297FD9785F2F}" type="presParOf" srcId="{A8A026C7-EF72-A241-8308-CD37DB89B824}" destId="{1E31FBCF-BA7D-464D-913C-1D92E51C6D2E}" srcOrd="0" destOrd="0" presId="urn:microsoft.com/office/officeart/2005/8/layout/list1"/>
    <dgm:cxn modelId="{269426E5-0F4A-3F45-A6D2-3BCC98A3E243}" type="presParOf" srcId="{A8A026C7-EF72-A241-8308-CD37DB89B824}" destId="{11AF338C-4A46-5A44-98F6-933E6174233C}" srcOrd="1" destOrd="0" presId="urn:microsoft.com/office/officeart/2005/8/layout/list1"/>
    <dgm:cxn modelId="{A06B4BA0-7956-2B43-A12A-7D25DB8EAE66}" type="presParOf" srcId="{49BC5388-B901-2B49-BD3E-7528D7F52760}" destId="{C925C95C-3F50-204B-A023-830232A588D0}" srcOrd="13" destOrd="0" presId="urn:microsoft.com/office/officeart/2005/8/layout/list1"/>
    <dgm:cxn modelId="{319E6579-F314-9C46-BFCC-2ACB60F932BA}" type="presParOf" srcId="{49BC5388-B901-2B49-BD3E-7528D7F52760}" destId="{97C2D5CE-1DD1-0E4A-A7A0-CB5068AD044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F257DC-8B06-794F-B898-A4A84C4C120A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90F987-DC90-C342-B6CA-3225F229ACA7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C08C3576-7B42-3F46-9F74-ED16F9AD6A9E}" type="parTrans" cxnId="{BB224DB9-B2BF-D248-8B02-62DC63174A9D}">
      <dgm:prSet/>
      <dgm:spPr/>
      <dgm:t>
        <a:bodyPr/>
        <a:lstStyle/>
        <a:p>
          <a:endParaRPr lang="en-US"/>
        </a:p>
      </dgm:t>
    </dgm:pt>
    <dgm:pt modelId="{39ACBF59-F2AB-1946-BF21-00BCA7EE0097}" type="sibTrans" cxnId="{BB224DB9-B2BF-D248-8B02-62DC63174A9D}">
      <dgm:prSet/>
      <dgm:spPr/>
      <dgm:t>
        <a:bodyPr/>
        <a:lstStyle/>
        <a:p>
          <a:endParaRPr lang="en-US"/>
        </a:p>
      </dgm:t>
    </dgm:pt>
    <dgm:pt modelId="{037EB547-AA6D-4848-97D7-4D1872694F60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 sz="1400" dirty="0">
            <a:latin typeface="Arial"/>
            <a:cs typeface="Arial"/>
          </a:endParaRPr>
        </a:p>
      </dgm:t>
    </dgm:pt>
    <dgm:pt modelId="{13E0A557-F0D5-4B45-B44E-062839D3D1EE}" type="parTrans" cxnId="{E734C41C-782D-5347-BF40-F9143833D600}">
      <dgm:prSet/>
      <dgm:spPr/>
      <dgm:t>
        <a:bodyPr/>
        <a:lstStyle/>
        <a:p>
          <a:endParaRPr lang="en-US"/>
        </a:p>
      </dgm:t>
    </dgm:pt>
    <dgm:pt modelId="{42D9FD7E-E6E8-F841-9A31-B1491D5CA981}" type="sibTrans" cxnId="{E734C41C-782D-5347-BF40-F9143833D600}">
      <dgm:prSet/>
      <dgm:spPr/>
      <dgm:t>
        <a:bodyPr/>
        <a:lstStyle/>
        <a:p>
          <a:endParaRPr lang="en-US"/>
        </a:p>
      </dgm:t>
    </dgm:pt>
    <dgm:pt modelId="{5AEC078A-290D-6E47-8A23-BA1DD83A38EA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endParaRPr lang="en-US" sz="1400" dirty="0">
            <a:latin typeface="Arial"/>
            <a:cs typeface="Arial"/>
          </a:endParaRPr>
        </a:p>
      </dgm:t>
    </dgm:pt>
    <dgm:pt modelId="{28073BCB-65EE-554C-AD4F-8A70A0D95B98}" type="parTrans" cxnId="{F15369B1-3768-7745-88D5-2E73F2EF113D}">
      <dgm:prSet/>
      <dgm:spPr/>
      <dgm:t>
        <a:bodyPr/>
        <a:lstStyle/>
        <a:p>
          <a:endParaRPr lang="en-US"/>
        </a:p>
      </dgm:t>
    </dgm:pt>
    <dgm:pt modelId="{AB6F1686-0A19-CB46-8685-9CFAA166E209}" type="sibTrans" cxnId="{F15369B1-3768-7745-88D5-2E73F2EF113D}">
      <dgm:prSet/>
      <dgm:spPr/>
      <dgm:t>
        <a:bodyPr/>
        <a:lstStyle/>
        <a:p>
          <a:endParaRPr lang="en-US"/>
        </a:p>
      </dgm:t>
    </dgm:pt>
    <dgm:pt modelId="{1BB8965A-6BA3-6748-BCEE-9F497C69D544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endParaRPr lang="en-US" sz="1300" dirty="0">
            <a:latin typeface="Arial" charset="0"/>
            <a:ea typeface="Arial" charset="0"/>
            <a:cs typeface="Arial" charset="0"/>
          </a:endParaRPr>
        </a:p>
      </dgm:t>
    </dgm:pt>
    <dgm:pt modelId="{1C6A2071-1E6D-CB49-81DB-0D3FCF015F07}" type="parTrans" cxnId="{9D713606-401A-6E41-A881-D8A2880746DB}">
      <dgm:prSet/>
      <dgm:spPr/>
      <dgm:t>
        <a:bodyPr/>
        <a:lstStyle/>
        <a:p>
          <a:endParaRPr lang="en-US"/>
        </a:p>
      </dgm:t>
    </dgm:pt>
    <dgm:pt modelId="{FF1BC990-8154-6445-80F0-21C88F38FFF3}" type="sibTrans" cxnId="{9D713606-401A-6E41-A881-D8A2880746DB}">
      <dgm:prSet/>
      <dgm:spPr/>
      <dgm:t>
        <a:bodyPr/>
        <a:lstStyle/>
        <a:p>
          <a:endParaRPr lang="en-US"/>
        </a:p>
      </dgm:t>
    </dgm:pt>
    <dgm:pt modelId="{5DE0F359-3322-8E48-B358-751E2D6A8D75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endParaRPr lang="en-US" sz="1400"/>
        </a:p>
      </dgm:t>
    </dgm:pt>
    <dgm:pt modelId="{9053CD84-00EC-1248-8B68-EEA1F8B1A756}" type="parTrans" cxnId="{61DF0298-A72D-904D-A258-011D28F205F0}">
      <dgm:prSet/>
      <dgm:spPr/>
      <dgm:t>
        <a:bodyPr/>
        <a:lstStyle/>
        <a:p>
          <a:endParaRPr lang="en-US"/>
        </a:p>
      </dgm:t>
    </dgm:pt>
    <dgm:pt modelId="{53667719-734D-2F47-B6AD-C678D6D6C819}" type="sibTrans" cxnId="{61DF0298-A72D-904D-A258-011D28F205F0}">
      <dgm:prSet/>
      <dgm:spPr/>
      <dgm:t>
        <a:bodyPr/>
        <a:lstStyle/>
        <a:p>
          <a:endParaRPr lang="en-US"/>
        </a:p>
      </dgm:t>
    </dgm:pt>
    <dgm:pt modelId="{FC63BF51-1C4E-E547-9D2A-650D21110A1A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endParaRPr lang="en-US" sz="1400" dirty="0"/>
        </a:p>
      </dgm:t>
    </dgm:pt>
    <dgm:pt modelId="{E70A871A-6430-7143-9541-24ED5D149371}" type="parTrans" cxnId="{22197B1B-3093-084C-9E82-2586595E3090}">
      <dgm:prSet/>
      <dgm:spPr/>
      <dgm:t>
        <a:bodyPr/>
        <a:lstStyle/>
        <a:p>
          <a:endParaRPr lang="en-US"/>
        </a:p>
      </dgm:t>
    </dgm:pt>
    <dgm:pt modelId="{80ED011F-6642-5246-9947-22B625E50140}" type="sibTrans" cxnId="{22197B1B-3093-084C-9E82-2586595E3090}">
      <dgm:prSet/>
      <dgm:spPr/>
      <dgm:t>
        <a:bodyPr/>
        <a:lstStyle/>
        <a:p>
          <a:endParaRPr lang="en-US"/>
        </a:p>
      </dgm:t>
    </dgm:pt>
    <dgm:pt modelId="{36243B7D-66B8-C948-B612-118BED8BFCFA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endParaRPr lang="en-US" sz="1400"/>
        </a:p>
      </dgm:t>
    </dgm:pt>
    <dgm:pt modelId="{EACDC54D-B896-B947-9108-4DFEC5733BD0}" type="parTrans" cxnId="{5F2A49DF-1322-D74C-8B8B-566CB5AADEE9}">
      <dgm:prSet/>
      <dgm:spPr/>
      <dgm:t>
        <a:bodyPr/>
        <a:lstStyle/>
        <a:p>
          <a:endParaRPr lang="en-US"/>
        </a:p>
      </dgm:t>
    </dgm:pt>
    <dgm:pt modelId="{4D343405-9C98-4A4C-95BA-D86B925F2057}" type="sibTrans" cxnId="{5F2A49DF-1322-D74C-8B8B-566CB5AADEE9}">
      <dgm:prSet/>
      <dgm:spPr/>
      <dgm:t>
        <a:bodyPr/>
        <a:lstStyle/>
        <a:p>
          <a:endParaRPr lang="en-US"/>
        </a:p>
      </dgm:t>
    </dgm:pt>
    <dgm:pt modelId="{808A1A6C-F2F6-C644-B438-2CA540EAD545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 sz="1400" dirty="0"/>
        </a:p>
      </dgm:t>
    </dgm:pt>
    <dgm:pt modelId="{49E3B722-C184-2B47-B484-3824F5B981C8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 sz="1400" dirty="0">
            <a:latin typeface="Arial"/>
            <a:cs typeface="Arial"/>
          </a:endParaRPr>
        </a:p>
      </dgm:t>
    </dgm:pt>
    <dgm:pt modelId="{849CDB58-9139-CC40-BCD9-5B061A61FC9B}" type="sibTrans" cxnId="{2EF9F096-7D5D-A149-9B91-F872AF834FC5}">
      <dgm:prSet/>
      <dgm:spPr/>
      <dgm:t>
        <a:bodyPr/>
        <a:lstStyle/>
        <a:p>
          <a:endParaRPr lang="en-US"/>
        </a:p>
      </dgm:t>
    </dgm:pt>
    <dgm:pt modelId="{414BFD3A-7342-0443-A9CD-5112230C6822}" type="parTrans" cxnId="{2EF9F096-7D5D-A149-9B91-F872AF834FC5}">
      <dgm:prSet/>
      <dgm:spPr/>
      <dgm:t>
        <a:bodyPr/>
        <a:lstStyle/>
        <a:p>
          <a:endParaRPr lang="en-US"/>
        </a:p>
      </dgm:t>
    </dgm:pt>
    <dgm:pt modelId="{B03D3C67-5660-B34F-BE22-DD43EE7F91C0}" type="sibTrans" cxnId="{A097A549-FF83-0545-B43A-D144A8E61B23}">
      <dgm:prSet/>
      <dgm:spPr/>
      <dgm:t>
        <a:bodyPr/>
        <a:lstStyle/>
        <a:p>
          <a:endParaRPr lang="en-US"/>
        </a:p>
      </dgm:t>
    </dgm:pt>
    <dgm:pt modelId="{D3B6FD97-7A7F-EB44-B2BB-FE367B521A31}" type="parTrans" cxnId="{A097A549-FF83-0545-B43A-D144A8E61B23}">
      <dgm:prSet/>
      <dgm:spPr/>
      <dgm:t>
        <a:bodyPr/>
        <a:lstStyle/>
        <a:p>
          <a:endParaRPr lang="en-US"/>
        </a:p>
      </dgm:t>
    </dgm:pt>
    <dgm:pt modelId="{385A2599-E575-F948-A6C2-6E8C63D47717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 sz="2000" dirty="0"/>
        </a:p>
      </dgm:t>
    </dgm:pt>
    <dgm:pt modelId="{A4511832-598D-D441-BEB2-F87CC7F431CD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 sz="1400" dirty="0">
            <a:latin typeface="Arial"/>
            <a:cs typeface="Arial"/>
          </a:endParaRPr>
        </a:p>
      </dgm:t>
    </dgm:pt>
    <dgm:pt modelId="{FC8BE902-4C78-B949-8CDC-FD2D420AFCEE}" type="sibTrans" cxnId="{B9264463-C224-1347-AEC0-6D271BEC4A5C}">
      <dgm:prSet/>
      <dgm:spPr/>
      <dgm:t>
        <a:bodyPr/>
        <a:lstStyle/>
        <a:p>
          <a:endParaRPr lang="en-US"/>
        </a:p>
      </dgm:t>
    </dgm:pt>
    <dgm:pt modelId="{0DBF906F-593C-1D49-968D-121C13EB56B8}" type="parTrans" cxnId="{B9264463-C224-1347-AEC0-6D271BEC4A5C}">
      <dgm:prSet/>
      <dgm:spPr/>
      <dgm:t>
        <a:bodyPr/>
        <a:lstStyle/>
        <a:p>
          <a:endParaRPr lang="en-US"/>
        </a:p>
      </dgm:t>
    </dgm:pt>
    <dgm:pt modelId="{7A36CDC2-66B1-AE49-ACAE-001F58033DEF}" type="sibTrans" cxnId="{9ED41813-81C5-7D46-883F-28552E812E1B}">
      <dgm:prSet/>
      <dgm:spPr/>
      <dgm:t>
        <a:bodyPr/>
        <a:lstStyle/>
        <a:p>
          <a:endParaRPr lang="en-US"/>
        </a:p>
      </dgm:t>
    </dgm:pt>
    <dgm:pt modelId="{4E2747FE-4E3E-2C41-BF62-D3A69B6D3AAD}" type="parTrans" cxnId="{9ED41813-81C5-7D46-883F-28552E812E1B}">
      <dgm:prSet/>
      <dgm:spPr/>
      <dgm:t>
        <a:bodyPr/>
        <a:lstStyle/>
        <a:p>
          <a:endParaRPr lang="en-US"/>
        </a:p>
      </dgm:t>
    </dgm:pt>
    <dgm:pt modelId="{DF0EBA1E-FF11-C640-BD5C-D63966C30335}" type="pres">
      <dgm:prSet presAssocID="{8DF257DC-8B06-794F-B898-A4A84C4C12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7FB353-48C7-3144-AA72-BF13B94019A4}" type="pres">
      <dgm:prSet presAssocID="{7190F987-DC90-C342-B6CA-3225F229ACA7}" presName="centerShape" presStyleLbl="node0" presStyleIdx="0" presStyleCnt="1"/>
      <dgm:spPr/>
      <dgm:t>
        <a:bodyPr/>
        <a:lstStyle/>
        <a:p>
          <a:endParaRPr lang="en-US"/>
        </a:p>
      </dgm:t>
    </dgm:pt>
    <dgm:pt modelId="{57850EF4-08C7-D84C-8EC8-E6B26DFF7594}" type="pres">
      <dgm:prSet presAssocID="{0DBF906F-593C-1D49-968D-121C13EB56B8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07951536-802B-604C-B687-9401B94C0575}" type="pres">
      <dgm:prSet presAssocID="{A4511832-598D-D441-BEB2-F87CC7F431CD}" presName="node" presStyleLbl="node1" presStyleIdx="0" presStyleCnt="5" custRadScaleRad="94363" custRadScaleInc="-2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4448D4-E808-9549-936B-C9907B019D1E}" type="pres">
      <dgm:prSet presAssocID="{414BFD3A-7342-0443-A9CD-5112230C6822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28EB9A96-D8BF-5E44-839B-DB69F9DD8539}" type="pres">
      <dgm:prSet presAssocID="{49E3B722-C184-2B47-B484-3824F5B981C8}" presName="node" presStyleLbl="node1" presStyleIdx="1" presStyleCnt="5" custScaleX="118200" custScaleY="134452" custRadScaleRad="136343" custRadScaleInc="12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CAAF1-96F6-1F4F-A930-14AD525DFC4F}" type="pres">
      <dgm:prSet presAssocID="{13E0A557-F0D5-4B45-B44E-062839D3D1EE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C995BBED-9341-8240-8524-17D0AE7C638D}" type="pres">
      <dgm:prSet presAssocID="{037EB547-AA6D-4848-97D7-4D1872694F60}" presName="node" presStyleLbl="node1" presStyleIdx="2" presStyleCnt="5" custScaleX="104733" custScaleY="230014" custRadScaleRad="139924" custRadScaleInc="-23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FF245-00D4-7245-811A-30CEC3849F7C}" type="pres">
      <dgm:prSet presAssocID="{28073BCB-65EE-554C-AD4F-8A70A0D95B98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BF931CB5-1A16-2B48-A9CD-59EAFB0EA9C4}" type="pres">
      <dgm:prSet presAssocID="{5AEC078A-290D-6E47-8A23-BA1DD83A38EA}" presName="node" presStyleLbl="node1" presStyleIdx="3" presStyleCnt="5" custScaleX="119476" custScaleY="243936" custRadScaleRad="103109" custRadScaleInc="67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76AC50-6DF8-3844-A0AE-F15C6FDB2149}" type="pres">
      <dgm:prSet presAssocID="{1C6A2071-1E6D-CB49-81DB-0D3FCF015F07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20F26CEB-CA73-1F41-9C79-E4D16D1DE133}" type="pres">
      <dgm:prSet presAssocID="{1BB8965A-6BA3-6748-BCEE-9F497C69D544}" presName="node" presStyleLbl="node1" presStyleIdx="4" presStyleCnt="5" custRadScaleRad="103131" custRadScaleInc="108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2A49DF-1322-D74C-8B8B-566CB5AADEE9}" srcId="{1BB8965A-6BA3-6748-BCEE-9F497C69D544}" destId="{36243B7D-66B8-C948-B612-118BED8BFCFA}" srcOrd="1" destOrd="0" parTransId="{EACDC54D-B896-B947-9108-4DFEC5733BD0}" sibTransId="{4D343405-9C98-4A4C-95BA-D86B925F2057}"/>
    <dgm:cxn modelId="{BB224DB9-B2BF-D248-8B02-62DC63174A9D}" srcId="{8DF257DC-8B06-794F-B898-A4A84C4C120A}" destId="{7190F987-DC90-C342-B6CA-3225F229ACA7}" srcOrd="0" destOrd="0" parTransId="{C08C3576-7B42-3F46-9F74-ED16F9AD6A9E}" sibTransId="{39ACBF59-F2AB-1946-BF21-00BCA7EE0097}"/>
    <dgm:cxn modelId="{F15369B1-3768-7745-88D5-2E73F2EF113D}" srcId="{7190F987-DC90-C342-B6CA-3225F229ACA7}" destId="{5AEC078A-290D-6E47-8A23-BA1DD83A38EA}" srcOrd="3" destOrd="0" parTransId="{28073BCB-65EE-554C-AD4F-8A70A0D95B98}" sibTransId="{AB6F1686-0A19-CB46-8685-9CFAA166E209}"/>
    <dgm:cxn modelId="{61DF0298-A72D-904D-A258-011D28F205F0}" srcId="{1BB8965A-6BA3-6748-BCEE-9F497C69D544}" destId="{5DE0F359-3322-8E48-B358-751E2D6A8D75}" srcOrd="2" destOrd="0" parTransId="{9053CD84-00EC-1248-8B68-EEA1F8B1A756}" sibTransId="{53667719-734D-2F47-B6AD-C678D6D6C819}"/>
    <dgm:cxn modelId="{1E4632C4-FEAC-1D4C-B158-B942FA22E4EA}" type="presOf" srcId="{28073BCB-65EE-554C-AD4F-8A70A0D95B98}" destId="{1D6FF245-00D4-7245-811A-30CEC3849F7C}" srcOrd="0" destOrd="0" presId="urn:microsoft.com/office/officeart/2005/8/layout/radial4"/>
    <dgm:cxn modelId="{7E429514-73D6-1F40-98CC-01B70F001A71}" type="presOf" srcId="{FC63BF51-1C4E-E547-9D2A-650D21110A1A}" destId="{20F26CEB-CA73-1F41-9C79-E4D16D1DE133}" srcOrd="0" destOrd="1" presId="urn:microsoft.com/office/officeart/2005/8/layout/radial4"/>
    <dgm:cxn modelId="{4ACA713F-651C-2149-9C34-6D9E735BB9E3}" type="presOf" srcId="{1C6A2071-1E6D-CB49-81DB-0D3FCF015F07}" destId="{5D76AC50-6DF8-3844-A0AE-F15C6FDB2149}" srcOrd="0" destOrd="0" presId="urn:microsoft.com/office/officeart/2005/8/layout/radial4"/>
    <dgm:cxn modelId="{B9264463-C224-1347-AEC0-6D271BEC4A5C}" srcId="{7190F987-DC90-C342-B6CA-3225F229ACA7}" destId="{A4511832-598D-D441-BEB2-F87CC7F431CD}" srcOrd="0" destOrd="0" parTransId="{0DBF906F-593C-1D49-968D-121C13EB56B8}" sibTransId="{FC8BE902-4C78-B949-8CDC-FD2D420AFCEE}"/>
    <dgm:cxn modelId="{62242149-FC2B-5E47-9535-BC97C540DB87}" type="presOf" srcId="{385A2599-E575-F948-A6C2-6E8C63D47717}" destId="{07951536-802B-604C-B687-9401B94C0575}" srcOrd="0" destOrd="1" presId="urn:microsoft.com/office/officeart/2005/8/layout/radial4"/>
    <dgm:cxn modelId="{45BD70A1-3AE0-BB4E-B7A7-F7C3065E0675}" type="presOf" srcId="{5AEC078A-290D-6E47-8A23-BA1DD83A38EA}" destId="{BF931CB5-1A16-2B48-A9CD-59EAFB0EA9C4}" srcOrd="0" destOrd="0" presId="urn:microsoft.com/office/officeart/2005/8/layout/radial4"/>
    <dgm:cxn modelId="{A097A549-FF83-0545-B43A-D144A8E61B23}" srcId="{49E3B722-C184-2B47-B484-3824F5B981C8}" destId="{808A1A6C-F2F6-C644-B438-2CA540EAD545}" srcOrd="0" destOrd="0" parTransId="{D3B6FD97-7A7F-EB44-B2BB-FE367B521A31}" sibTransId="{B03D3C67-5660-B34F-BE22-DD43EE7F91C0}"/>
    <dgm:cxn modelId="{5D64D081-B18E-A64D-A308-52E4330A7C8B}" type="presOf" srcId="{13E0A557-F0D5-4B45-B44E-062839D3D1EE}" destId="{22DCAAF1-96F6-1F4F-A930-14AD525DFC4F}" srcOrd="0" destOrd="0" presId="urn:microsoft.com/office/officeart/2005/8/layout/radial4"/>
    <dgm:cxn modelId="{F7B85B3E-FB7C-A64F-8400-8FB12DF04811}" type="presOf" srcId="{414BFD3A-7342-0443-A9CD-5112230C6822}" destId="{9B4448D4-E808-9549-936B-C9907B019D1E}" srcOrd="0" destOrd="0" presId="urn:microsoft.com/office/officeart/2005/8/layout/radial4"/>
    <dgm:cxn modelId="{E734C41C-782D-5347-BF40-F9143833D600}" srcId="{7190F987-DC90-C342-B6CA-3225F229ACA7}" destId="{037EB547-AA6D-4848-97D7-4D1872694F60}" srcOrd="2" destOrd="0" parTransId="{13E0A557-F0D5-4B45-B44E-062839D3D1EE}" sibTransId="{42D9FD7E-E6E8-F841-9A31-B1491D5CA981}"/>
    <dgm:cxn modelId="{9A82EAFE-6E6F-5F4A-834D-7E62A1659B88}" type="presOf" srcId="{5DE0F359-3322-8E48-B358-751E2D6A8D75}" destId="{20F26CEB-CA73-1F41-9C79-E4D16D1DE133}" srcOrd="0" destOrd="3" presId="urn:microsoft.com/office/officeart/2005/8/layout/radial4"/>
    <dgm:cxn modelId="{3B7E10C1-A4D9-1D42-B802-7C28DBF0B683}" type="presOf" srcId="{8DF257DC-8B06-794F-B898-A4A84C4C120A}" destId="{DF0EBA1E-FF11-C640-BD5C-D63966C30335}" srcOrd="0" destOrd="0" presId="urn:microsoft.com/office/officeart/2005/8/layout/radial4"/>
    <dgm:cxn modelId="{48D94ADE-8259-B748-B627-E24BCE18F791}" type="presOf" srcId="{49E3B722-C184-2B47-B484-3824F5B981C8}" destId="{28EB9A96-D8BF-5E44-839B-DB69F9DD8539}" srcOrd="0" destOrd="0" presId="urn:microsoft.com/office/officeart/2005/8/layout/radial4"/>
    <dgm:cxn modelId="{38408B98-30D8-CA4A-B6E0-8C6569B41882}" type="presOf" srcId="{7190F987-DC90-C342-B6CA-3225F229ACA7}" destId="{B37FB353-48C7-3144-AA72-BF13B94019A4}" srcOrd="0" destOrd="0" presId="urn:microsoft.com/office/officeart/2005/8/layout/radial4"/>
    <dgm:cxn modelId="{2A6CC212-FB04-4443-87DB-4DBA8D381436}" type="presOf" srcId="{1BB8965A-6BA3-6748-BCEE-9F497C69D544}" destId="{20F26CEB-CA73-1F41-9C79-E4D16D1DE133}" srcOrd="0" destOrd="0" presId="urn:microsoft.com/office/officeart/2005/8/layout/radial4"/>
    <dgm:cxn modelId="{9ED41813-81C5-7D46-883F-28552E812E1B}" srcId="{A4511832-598D-D441-BEB2-F87CC7F431CD}" destId="{385A2599-E575-F948-A6C2-6E8C63D47717}" srcOrd="0" destOrd="0" parTransId="{4E2747FE-4E3E-2C41-BF62-D3A69B6D3AAD}" sibTransId="{7A36CDC2-66B1-AE49-ACAE-001F58033DEF}"/>
    <dgm:cxn modelId="{0C34EB56-CEA3-C74A-A7D9-E8E607730F67}" type="presOf" srcId="{0DBF906F-593C-1D49-968D-121C13EB56B8}" destId="{57850EF4-08C7-D84C-8EC8-E6B26DFF7594}" srcOrd="0" destOrd="0" presId="urn:microsoft.com/office/officeart/2005/8/layout/radial4"/>
    <dgm:cxn modelId="{23CB8213-0A3C-914A-8FE9-2EDDDEFC5EC2}" type="presOf" srcId="{36243B7D-66B8-C948-B612-118BED8BFCFA}" destId="{20F26CEB-CA73-1F41-9C79-E4D16D1DE133}" srcOrd="0" destOrd="2" presId="urn:microsoft.com/office/officeart/2005/8/layout/radial4"/>
    <dgm:cxn modelId="{D9B3B4A9-3DCC-DD46-B52F-8B0E17C55D99}" type="presOf" srcId="{A4511832-598D-D441-BEB2-F87CC7F431CD}" destId="{07951536-802B-604C-B687-9401B94C0575}" srcOrd="0" destOrd="0" presId="urn:microsoft.com/office/officeart/2005/8/layout/radial4"/>
    <dgm:cxn modelId="{22197B1B-3093-084C-9E82-2586595E3090}" srcId="{1BB8965A-6BA3-6748-BCEE-9F497C69D544}" destId="{FC63BF51-1C4E-E547-9D2A-650D21110A1A}" srcOrd="0" destOrd="0" parTransId="{E70A871A-6430-7143-9541-24ED5D149371}" sibTransId="{80ED011F-6642-5246-9947-22B625E50140}"/>
    <dgm:cxn modelId="{9D713606-401A-6E41-A881-D8A2880746DB}" srcId="{7190F987-DC90-C342-B6CA-3225F229ACA7}" destId="{1BB8965A-6BA3-6748-BCEE-9F497C69D544}" srcOrd="4" destOrd="0" parTransId="{1C6A2071-1E6D-CB49-81DB-0D3FCF015F07}" sibTransId="{FF1BC990-8154-6445-80F0-21C88F38FFF3}"/>
    <dgm:cxn modelId="{2EF9F096-7D5D-A149-9B91-F872AF834FC5}" srcId="{7190F987-DC90-C342-B6CA-3225F229ACA7}" destId="{49E3B722-C184-2B47-B484-3824F5B981C8}" srcOrd="1" destOrd="0" parTransId="{414BFD3A-7342-0443-A9CD-5112230C6822}" sibTransId="{849CDB58-9139-CC40-BCD9-5B061A61FC9B}"/>
    <dgm:cxn modelId="{496E3CB0-3498-3A44-9BC2-F50769097AAD}" type="presOf" srcId="{037EB547-AA6D-4848-97D7-4D1872694F60}" destId="{C995BBED-9341-8240-8524-17D0AE7C638D}" srcOrd="0" destOrd="0" presId="urn:microsoft.com/office/officeart/2005/8/layout/radial4"/>
    <dgm:cxn modelId="{B19C6584-1C7F-764A-AFBE-720CD9DFCEC4}" type="presOf" srcId="{808A1A6C-F2F6-C644-B438-2CA540EAD545}" destId="{28EB9A96-D8BF-5E44-839B-DB69F9DD8539}" srcOrd="0" destOrd="1" presId="urn:microsoft.com/office/officeart/2005/8/layout/radial4"/>
    <dgm:cxn modelId="{527B349E-0956-F64F-B398-4BF1A0176E0C}" type="presParOf" srcId="{DF0EBA1E-FF11-C640-BD5C-D63966C30335}" destId="{B37FB353-48C7-3144-AA72-BF13B94019A4}" srcOrd="0" destOrd="0" presId="urn:microsoft.com/office/officeart/2005/8/layout/radial4"/>
    <dgm:cxn modelId="{F106E166-2B20-F64B-9C34-B232972DD5BC}" type="presParOf" srcId="{DF0EBA1E-FF11-C640-BD5C-D63966C30335}" destId="{57850EF4-08C7-D84C-8EC8-E6B26DFF7594}" srcOrd="1" destOrd="0" presId="urn:microsoft.com/office/officeart/2005/8/layout/radial4"/>
    <dgm:cxn modelId="{78322ECA-32C7-C647-A3EA-09699ABF02B0}" type="presParOf" srcId="{DF0EBA1E-FF11-C640-BD5C-D63966C30335}" destId="{07951536-802B-604C-B687-9401B94C0575}" srcOrd="2" destOrd="0" presId="urn:microsoft.com/office/officeart/2005/8/layout/radial4"/>
    <dgm:cxn modelId="{FF06AEAD-7BB6-AC46-885D-B26B9F1D054E}" type="presParOf" srcId="{DF0EBA1E-FF11-C640-BD5C-D63966C30335}" destId="{9B4448D4-E808-9549-936B-C9907B019D1E}" srcOrd="3" destOrd="0" presId="urn:microsoft.com/office/officeart/2005/8/layout/radial4"/>
    <dgm:cxn modelId="{82190DA8-1037-084A-99AB-D90B2CA108FE}" type="presParOf" srcId="{DF0EBA1E-FF11-C640-BD5C-D63966C30335}" destId="{28EB9A96-D8BF-5E44-839B-DB69F9DD8539}" srcOrd="4" destOrd="0" presId="urn:microsoft.com/office/officeart/2005/8/layout/radial4"/>
    <dgm:cxn modelId="{EBF70ECB-7CE1-2D48-BF2D-62068F3AEB42}" type="presParOf" srcId="{DF0EBA1E-FF11-C640-BD5C-D63966C30335}" destId="{22DCAAF1-96F6-1F4F-A930-14AD525DFC4F}" srcOrd="5" destOrd="0" presId="urn:microsoft.com/office/officeart/2005/8/layout/radial4"/>
    <dgm:cxn modelId="{6B854A91-B0B4-124F-9180-F33966A9DD01}" type="presParOf" srcId="{DF0EBA1E-FF11-C640-BD5C-D63966C30335}" destId="{C995BBED-9341-8240-8524-17D0AE7C638D}" srcOrd="6" destOrd="0" presId="urn:microsoft.com/office/officeart/2005/8/layout/radial4"/>
    <dgm:cxn modelId="{5AE854BF-C756-BF48-9284-EE0385060B1E}" type="presParOf" srcId="{DF0EBA1E-FF11-C640-BD5C-D63966C30335}" destId="{1D6FF245-00D4-7245-811A-30CEC3849F7C}" srcOrd="7" destOrd="0" presId="urn:microsoft.com/office/officeart/2005/8/layout/radial4"/>
    <dgm:cxn modelId="{34828121-0D5F-1147-8C72-D0D0BEE12CC2}" type="presParOf" srcId="{DF0EBA1E-FF11-C640-BD5C-D63966C30335}" destId="{BF931CB5-1A16-2B48-A9CD-59EAFB0EA9C4}" srcOrd="8" destOrd="0" presId="urn:microsoft.com/office/officeart/2005/8/layout/radial4"/>
    <dgm:cxn modelId="{335B8F89-4693-7B43-B70A-18DF89F580E3}" type="presParOf" srcId="{DF0EBA1E-FF11-C640-BD5C-D63966C30335}" destId="{5D76AC50-6DF8-3844-A0AE-F15C6FDB2149}" srcOrd="9" destOrd="0" presId="urn:microsoft.com/office/officeart/2005/8/layout/radial4"/>
    <dgm:cxn modelId="{2CD7E23D-DB9A-D247-A5DE-8200946FFACB}" type="presParOf" srcId="{DF0EBA1E-FF11-C640-BD5C-D63966C30335}" destId="{20F26CEB-CA73-1F41-9C79-E4D16D1DE133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5FC419-904C-464A-976A-161A4E9C12D6}" type="doc">
      <dgm:prSet loTypeId="urn:microsoft.com/office/officeart/2005/8/layout/h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005086-58F5-BD4C-A24F-0A7E7EFC7088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  <a:latin typeface="Arial"/>
          </a:endParaRPr>
        </a:p>
      </dgm:t>
    </dgm:pt>
    <dgm:pt modelId="{08804D50-845E-834F-AB37-319B337AA32D}" type="parTrans" cxnId="{61A814DB-2B57-7848-B364-A4EAAC59D98C}">
      <dgm:prSet/>
      <dgm:spPr/>
      <dgm:t>
        <a:bodyPr/>
        <a:lstStyle/>
        <a:p>
          <a:endParaRPr lang="en-US"/>
        </a:p>
      </dgm:t>
    </dgm:pt>
    <dgm:pt modelId="{E93C2766-3F5F-474F-A5F9-CAE935B14734}" type="sibTrans" cxnId="{61A814DB-2B57-7848-B364-A4EAAC59D98C}">
      <dgm:prSet/>
      <dgm:spPr/>
      <dgm:t>
        <a:bodyPr/>
        <a:lstStyle/>
        <a:p>
          <a:endParaRPr lang="en-US"/>
        </a:p>
      </dgm:t>
    </dgm:pt>
    <dgm:pt modelId="{A7724003-28EF-2A44-B929-8B2505652093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  <a:latin typeface="Arial"/>
          </a:endParaRPr>
        </a:p>
      </dgm:t>
    </dgm:pt>
    <dgm:pt modelId="{F1C766F4-41BC-A943-8FF8-308B21A18A4E}" type="parTrans" cxnId="{10C380D1-0021-6C45-99E6-700C66E34621}">
      <dgm:prSet/>
      <dgm:spPr/>
      <dgm:t>
        <a:bodyPr/>
        <a:lstStyle/>
        <a:p>
          <a:endParaRPr lang="en-US"/>
        </a:p>
      </dgm:t>
    </dgm:pt>
    <dgm:pt modelId="{4530D241-736E-FD42-ACEB-F96108595BAE}" type="sibTrans" cxnId="{10C380D1-0021-6C45-99E6-700C66E34621}">
      <dgm:prSet/>
      <dgm:spPr/>
      <dgm:t>
        <a:bodyPr/>
        <a:lstStyle/>
        <a:p>
          <a:endParaRPr lang="en-US"/>
        </a:p>
      </dgm:t>
    </dgm:pt>
    <dgm:pt modelId="{D7054381-1402-7C4F-B5F2-1419890E7E9D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  <a:latin typeface="Arial"/>
          </a:endParaRPr>
        </a:p>
      </dgm:t>
    </dgm:pt>
    <dgm:pt modelId="{61D5CE74-ECC4-F949-AAB0-79587F331D29}" type="parTrans" cxnId="{944E051B-E3D2-EF47-8885-E117B439F725}">
      <dgm:prSet/>
      <dgm:spPr/>
      <dgm:t>
        <a:bodyPr/>
        <a:lstStyle/>
        <a:p>
          <a:endParaRPr lang="en-US"/>
        </a:p>
      </dgm:t>
    </dgm:pt>
    <dgm:pt modelId="{173B3AEE-2528-764D-8B3D-A9DB3223ED97}" type="sibTrans" cxnId="{944E051B-E3D2-EF47-8885-E117B439F725}">
      <dgm:prSet/>
      <dgm:spPr/>
      <dgm:t>
        <a:bodyPr/>
        <a:lstStyle/>
        <a:p>
          <a:endParaRPr lang="en-US"/>
        </a:p>
      </dgm:t>
    </dgm:pt>
    <dgm:pt modelId="{D405ED2F-2718-BC4A-9F23-452B6F33C2D9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n-US" sz="2000"/>
        </a:p>
      </dgm:t>
    </dgm:pt>
    <dgm:pt modelId="{F73ECC54-FC34-654D-BD12-33E3D88CA9AF}" type="parTrans" cxnId="{8623B155-13A5-0E44-89E6-695D2F23F0D9}">
      <dgm:prSet/>
      <dgm:spPr/>
      <dgm:t>
        <a:bodyPr/>
        <a:lstStyle/>
        <a:p>
          <a:endParaRPr lang="en-US"/>
        </a:p>
      </dgm:t>
    </dgm:pt>
    <dgm:pt modelId="{D83E861E-71B7-FD4B-A0C3-475019DC7C0F}" type="sibTrans" cxnId="{8623B155-13A5-0E44-89E6-695D2F23F0D9}">
      <dgm:prSet/>
      <dgm:spPr/>
      <dgm:t>
        <a:bodyPr/>
        <a:lstStyle/>
        <a:p>
          <a:endParaRPr lang="en-US"/>
        </a:p>
      </dgm:t>
    </dgm:pt>
    <dgm:pt modelId="{88F68005-411E-1F47-94CE-9D6BEE12AEE5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n-US" sz="2000"/>
        </a:p>
      </dgm:t>
    </dgm:pt>
    <dgm:pt modelId="{E3C82D37-6287-E14C-9B02-E3DF542F91D6}" type="parTrans" cxnId="{9FDED5B0-40D0-2D49-95E1-80EFBB732290}">
      <dgm:prSet/>
      <dgm:spPr/>
      <dgm:t>
        <a:bodyPr/>
        <a:lstStyle/>
        <a:p>
          <a:endParaRPr lang="en-US"/>
        </a:p>
      </dgm:t>
    </dgm:pt>
    <dgm:pt modelId="{A53EEFC2-3A64-A746-B56F-4B6A810E808D}" type="sibTrans" cxnId="{9FDED5B0-40D0-2D49-95E1-80EFBB732290}">
      <dgm:prSet/>
      <dgm:spPr/>
      <dgm:t>
        <a:bodyPr/>
        <a:lstStyle/>
        <a:p>
          <a:endParaRPr lang="en-US"/>
        </a:p>
      </dgm:t>
    </dgm:pt>
    <dgm:pt modelId="{5D90F32D-C190-4947-95EF-A713BB7CB3A5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US" sz="2500"/>
        </a:p>
      </dgm:t>
    </dgm:pt>
    <dgm:pt modelId="{0C7C2957-463C-054F-AFAB-4B04213F7C20}" type="parTrans" cxnId="{B1561AF5-510D-2F4D-B232-29077F72B709}">
      <dgm:prSet/>
      <dgm:spPr/>
      <dgm:t>
        <a:bodyPr/>
        <a:lstStyle/>
        <a:p>
          <a:endParaRPr lang="en-US"/>
        </a:p>
      </dgm:t>
    </dgm:pt>
    <dgm:pt modelId="{46F4B239-87B4-334D-9659-5BB36FC8D749}" type="sibTrans" cxnId="{B1561AF5-510D-2F4D-B232-29077F72B709}">
      <dgm:prSet/>
      <dgm:spPr/>
      <dgm:t>
        <a:bodyPr/>
        <a:lstStyle/>
        <a:p>
          <a:endParaRPr lang="en-US"/>
        </a:p>
      </dgm:t>
    </dgm:pt>
    <dgm:pt modelId="{F4BCDCF6-8C65-ED40-A030-7297AE669DBA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US" sz="2500"/>
        </a:p>
      </dgm:t>
    </dgm:pt>
    <dgm:pt modelId="{00103DD9-E317-C54B-94AF-732BC9462D5B}" type="parTrans" cxnId="{538C7D6B-29ED-4145-A869-582DF293464D}">
      <dgm:prSet/>
      <dgm:spPr/>
      <dgm:t>
        <a:bodyPr/>
        <a:lstStyle/>
        <a:p>
          <a:endParaRPr lang="en-US"/>
        </a:p>
      </dgm:t>
    </dgm:pt>
    <dgm:pt modelId="{1BC38DBB-EBF2-654C-A3AE-BE3C4114128E}" type="sibTrans" cxnId="{538C7D6B-29ED-4145-A869-582DF293464D}">
      <dgm:prSet/>
      <dgm:spPr/>
      <dgm:t>
        <a:bodyPr/>
        <a:lstStyle/>
        <a:p>
          <a:endParaRPr lang="en-US"/>
        </a:p>
      </dgm:t>
    </dgm:pt>
    <dgm:pt modelId="{2CA98BC3-A3C7-004C-998F-74A1DE448CF3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 sz="2600"/>
        </a:p>
      </dgm:t>
    </dgm:pt>
    <dgm:pt modelId="{E02856B3-F156-294E-A02C-886DC03FCF36}" type="parTrans" cxnId="{590BC6B2-5830-5A40-99FF-547772085FB7}">
      <dgm:prSet/>
      <dgm:spPr/>
      <dgm:t>
        <a:bodyPr/>
        <a:lstStyle/>
        <a:p>
          <a:endParaRPr lang="en-US"/>
        </a:p>
      </dgm:t>
    </dgm:pt>
    <dgm:pt modelId="{840D4F32-8362-D84A-A4A9-81FE10460BC9}" type="sibTrans" cxnId="{590BC6B2-5830-5A40-99FF-547772085FB7}">
      <dgm:prSet/>
      <dgm:spPr/>
      <dgm:t>
        <a:bodyPr/>
        <a:lstStyle/>
        <a:p>
          <a:endParaRPr lang="en-US"/>
        </a:p>
      </dgm:t>
    </dgm:pt>
    <dgm:pt modelId="{80BC4755-25D2-6C4C-A181-6FCC0963FFFB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 sz="2600"/>
        </a:p>
      </dgm:t>
    </dgm:pt>
    <dgm:pt modelId="{2149DC55-8A00-E343-821B-E649A9916A79}" type="parTrans" cxnId="{3D186E08-1F18-BB44-A93F-94FF0DB621C2}">
      <dgm:prSet/>
      <dgm:spPr/>
      <dgm:t>
        <a:bodyPr/>
        <a:lstStyle/>
        <a:p>
          <a:endParaRPr lang="en-US"/>
        </a:p>
      </dgm:t>
    </dgm:pt>
    <dgm:pt modelId="{DC185859-DDAE-7F40-9F8F-0F6F18BC076F}" type="sibTrans" cxnId="{3D186E08-1F18-BB44-A93F-94FF0DB621C2}">
      <dgm:prSet/>
      <dgm:spPr/>
      <dgm:t>
        <a:bodyPr/>
        <a:lstStyle/>
        <a:p>
          <a:endParaRPr lang="en-US"/>
        </a:p>
      </dgm:t>
    </dgm:pt>
    <dgm:pt modelId="{C873E9BC-BCCD-CA4D-8B76-4C92E3E131C0}" type="pres">
      <dgm:prSet presAssocID="{495FC419-904C-464A-976A-161A4E9C12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03EA34-54AD-F448-98AF-781D3F85EA9F}" type="pres">
      <dgm:prSet presAssocID="{A5005086-58F5-BD4C-A24F-0A7E7EFC708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5D7BD-F785-AD46-B290-09BC6F00FB08}" type="pres">
      <dgm:prSet presAssocID="{E93C2766-3F5F-474F-A5F9-CAE935B14734}" presName="sibTrans" presStyleCnt="0"/>
      <dgm:spPr/>
    </dgm:pt>
    <dgm:pt modelId="{9A67790A-B4BA-2042-B65C-F7AE2F5D657B}" type="pres">
      <dgm:prSet presAssocID="{A7724003-28EF-2A44-B929-8B250565209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57D2E8-9D9F-F24F-B319-0677AC29EF9E}" type="pres">
      <dgm:prSet presAssocID="{4530D241-736E-FD42-ACEB-F96108595BAE}" presName="sibTrans" presStyleCnt="0"/>
      <dgm:spPr/>
    </dgm:pt>
    <dgm:pt modelId="{ED4B10A4-977C-AD40-A359-C03B82607F95}" type="pres">
      <dgm:prSet presAssocID="{D7054381-1402-7C4F-B5F2-1419890E7E9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23B155-13A5-0E44-89E6-695D2F23F0D9}" srcId="{A5005086-58F5-BD4C-A24F-0A7E7EFC7088}" destId="{D405ED2F-2718-BC4A-9F23-452B6F33C2D9}" srcOrd="1" destOrd="0" parTransId="{F73ECC54-FC34-654D-BD12-33E3D88CA9AF}" sibTransId="{D83E861E-71B7-FD4B-A0C3-475019DC7C0F}"/>
    <dgm:cxn modelId="{C2E48A3B-DACF-3140-B5F9-87E8ED6AA550}" type="presOf" srcId="{2CA98BC3-A3C7-004C-998F-74A1DE448CF3}" destId="{ED4B10A4-977C-AD40-A359-C03B82607F95}" srcOrd="0" destOrd="2" presId="urn:microsoft.com/office/officeart/2005/8/layout/hList6"/>
    <dgm:cxn modelId="{10C380D1-0021-6C45-99E6-700C66E34621}" srcId="{495FC419-904C-464A-976A-161A4E9C12D6}" destId="{A7724003-28EF-2A44-B929-8B2505652093}" srcOrd="1" destOrd="0" parTransId="{F1C766F4-41BC-A943-8FF8-308B21A18A4E}" sibTransId="{4530D241-736E-FD42-ACEB-F96108595BAE}"/>
    <dgm:cxn modelId="{6AC924F9-CBB4-AF4F-ACC6-4903C5C5CA66}" type="presOf" srcId="{A7724003-28EF-2A44-B929-8B2505652093}" destId="{9A67790A-B4BA-2042-B65C-F7AE2F5D657B}" srcOrd="0" destOrd="0" presId="urn:microsoft.com/office/officeart/2005/8/layout/hList6"/>
    <dgm:cxn modelId="{944E051B-E3D2-EF47-8885-E117B439F725}" srcId="{495FC419-904C-464A-976A-161A4E9C12D6}" destId="{D7054381-1402-7C4F-B5F2-1419890E7E9D}" srcOrd="2" destOrd="0" parTransId="{61D5CE74-ECC4-F949-AAB0-79587F331D29}" sibTransId="{173B3AEE-2528-764D-8B3D-A9DB3223ED97}"/>
    <dgm:cxn modelId="{1402FD40-13CC-9B40-92DA-C89CC6D477A5}" type="presOf" srcId="{D7054381-1402-7C4F-B5F2-1419890E7E9D}" destId="{ED4B10A4-977C-AD40-A359-C03B82607F95}" srcOrd="0" destOrd="0" presId="urn:microsoft.com/office/officeart/2005/8/layout/hList6"/>
    <dgm:cxn modelId="{C7FBF7BD-CFB5-094B-ADFF-DB9FA644AA77}" type="presOf" srcId="{A5005086-58F5-BD4C-A24F-0A7E7EFC7088}" destId="{2F03EA34-54AD-F448-98AF-781D3F85EA9F}" srcOrd="0" destOrd="0" presId="urn:microsoft.com/office/officeart/2005/8/layout/hList6"/>
    <dgm:cxn modelId="{538C7D6B-29ED-4145-A869-582DF293464D}" srcId="{A7724003-28EF-2A44-B929-8B2505652093}" destId="{F4BCDCF6-8C65-ED40-A030-7297AE669DBA}" srcOrd="0" destOrd="0" parTransId="{00103DD9-E317-C54B-94AF-732BC9462D5B}" sibTransId="{1BC38DBB-EBF2-654C-A3AE-BE3C4114128E}"/>
    <dgm:cxn modelId="{9FDED5B0-40D0-2D49-95E1-80EFBB732290}" srcId="{A5005086-58F5-BD4C-A24F-0A7E7EFC7088}" destId="{88F68005-411E-1F47-94CE-9D6BEE12AEE5}" srcOrd="0" destOrd="0" parTransId="{E3C82D37-6287-E14C-9B02-E3DF542F91D6}" sibTransId="{A53EEFC2-3A64-A746-B56F-4B6A810E808D}"/>
    <dgm:cxn modelId="{53C188B5-438E-864C-A880-0FC2598A9F09}" type="presOf" srcId="{D405ED2F-2718-BC4A-9F23-452B6F33C2D9}" destId="{2F03EA34-54AD-F448-98AF-781D3F85EA9F}" srcOrd="0" destOrd="2" presId="urn:microsoft.com/office/officeart/2005/8/layout/hList6"/>
    <dgm:cxn modelId="{590BC6B2-5830-5A40-99FF-547772085FB7}" srcId="{D7054381-1402-7C4F-B5F2-1419890E7E9D}" destId="{2CA98BC3-A3C7-004C-998F-74A1DE448CF3}" srcOrd="1" destOrd="0" parTransId="{E02856B3-F156-294E-A02C-886DC03FCF36}" sibTransId="{840D4F32-8362-D84A-A4A9-81FE10460BC9}"/>
    <dgm:cxn modelId="{3D374904-2989-374A-9456-7995F4B499A9}" type="presOf" srcId="{5D90F32D-C190-4947-95EF-A713BB7CB3A5}" destId="{9A67790A-B4BA-2042-B65C-F7AE2F5D657B}" srcOrd="0" destOrd="2" presId="urn:microsoft.com/office/officeart/2005/8/layout/hList6"/>
    <dgm:cxn modelId="{1E960D4C-0ADB-B34A-9260-14DC143A4010}" type="presOf" srcId="{F4BCDCF6-8C65-ED40-A030-7297AE669DBA}" destId="{9A67790A-B4BA-2042-B65C-F7AE2F5D657B}" srcOrd="0" destOrd="1" presId="urn:microsoft.com/office/officeart/2005/8/layout/hList6"/>
    <dgm:cxn modelId="{B1561AF5-510D-2F4D-B232-29077F72B709}" srcId="{A7724003-28EF-2A44-B929-8B2505652093}" destId="{5D90F32D-C190-4947-95EF-A713BB7CB3A5}" srcOrd="1" destOrd="0" parTransId="{0C7C2957-463C-054F-AFAB-4B04213F7C20}" sibTransId="{46F4B239-87B4-334D-9659-5BB36FC8D749}"/>
    <dgm:cxn modelId="{C66CDEF8-D6AF-EC4C-BAA4-A1C102DA0427}" type="presOf" srcId="{495FC419-904C-464A-976A-161A4E9C12D6}" destId="{C873E9BC-BCCD-CA4D-8B76-4C92E3E131C0}" srcOrd="0" destOrd="0" presId="urn:microsoft.com/office/officeart/2005/8/layout/hList6"/>
    <dgm:cxn modelId="{B77F96D2-20F4-0F4F-A9AD-3EAFC7DDF346}" type="presOf" srcId="{88F68005-411E-1F47-94CE-9D6BEE12AEE5}" destId="{2F03EA34-54AD-F448-98AF-781D3F85EA9F}" srcOrd="0" destOrd="1" presId="urn:microsoft.com/office/officeart/2005/8/layout/hList6"/>
    <dgm:cxn modelId="{61A814DB-2B57-7848-B364-A4EAAC59D98C}" srcId="{495FC419-904C-464A-976A-161A4E9C12D6}" destId="{A5005086-58F5-BD4C-A24F-0A7E7EFC7088}" srcOrd="0" destOrd="0" parTransId="{08804D50-845E-834F-AB37-319B337AA32D}" sibTransId="{E93C2766-3F5F-474F-A5F9-CAE935B14734}"/>
    <dgm:cxn modelId="{59EC66B2-6280-D045-9600-14295C0D1D2C}" type="presOf" srcId="{80BC4755-25D2-6C4C-A181-6FCC0963FFFB}" destId="{ED4B10A4-977C-AD40-A359-C03B82607F95}" srcOrd="0" destOrd="1" presId="urn:microsoft.com/office/officeart/2005/8/layout/hList6"/>
    <dgm:cxn modelId="{3D186E08-1F18-BB44-A93F-94FF0DB621C2}" srcId="{D7054381-1402-7C4F-B5F2-1419890E7E9D}" destId="{80BC4755-25D2-6C4C-A181-6FCC0963FFFB}" srcOrd="0" destOrd="0" parTransId="{2149DC55-8A00-E343-821B-E649A9916A79}" sibTransId="{DC185859-DDAE-7F40-9F8F-0F6F18BC076F}"/>
    <dgm:cxn modelId="{E49B9FE2-FF38-5B41-BA79-15B5804D3A60}" type="presParOf" srcId="{C873E9BC-BCCD-CA4D-8B76-4C92E3E131C0}" destId="{2F03EA34-54AD-F448-98AF-781D3F85EA9F}" srcOrd="0" destOrd="0" presId="urn:microsoft.com/office/officeart/2005/8/layout/hList6"/>
    <dgm:cxn modelId="{FAD118FA-139B-AA47-9B9A-9F81F8A62012}" type="presParOf" srcId="{C873E9BC-BCCD-CA4D-8B76-4C92E3E131C0}" destId="{F855D7BD-F785-AD46-B290-09BC6F00FB08}" srcOrd="1" destOrd="0" presId="urn:microsoft.com/office/officeart/2005/8/layout/hList6"/>
    <dgm:cxn modelId="{EB857EA4-13DB-F84A-805F-55C12F6648EE}" type="presParOf" srcId="{C873E9BC-BCCD-CA4D-8B76-4C92E3E131C0}" destId="{9A67790A-B4BA-2042-B65C-F7AE2F5D657B}" srcOrd="2" destOrd="0" presId="urn:microsoft.com/office/officeart/2005/8/layout/hList6"/>
    <dgm:cxn modelId="{CC82159A-C629-E941-9A3A-471BEAAC6A7C}" type="presParOf" srcId="{C873E9BC-BCCD-CA4D-8B76-4C92E3E131C0}" destId="{2D57D2E8-9D9F-F24F-B319-0677AC29EF9E}" srcOrd="3" destOrd="0" presId="urn:microsoft.com/office/officeart/2005/8/layout/hList6"/>
    <dgm:cxn modelId="{AFA423CD-E1B2-A84A-AA89-6E565791C875}" type="presParOf" srcId="{C873E9BC-BCCD-CA4D-8B76-4C92E3E131C0}" destId="{ED4B10A4-977C-AD40-A359-C03B82607F95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63B001-A6FD-0E4B-80E2-680501EB73BB}" type="doc">
      <dgm:prSet loTypeId="urn:microsoft.com/office/officeart/2005/8/layout/radial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90FB65-1FAB-DD46-B20A-A2B4F54BE72B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n-US" sz="4000" dirty="0">
            <a:latin typeface="Arial"/>
          </a:endParaRPr>
        </a:p>
      </dgm:t>
    </dgm:pt>
    <dgm:pt modelId="{AB008705-2B1F-594D-86C8-624D223CEA04}" type="parTrans" cxnId="{C4B687F4-7F80-CC46-A98F-7E57691BC454}">
      <dgm:prSet/>
      <dgm:spPr/>
      <dgm:t>
        <a:bodyPr/>
        <a:lstStyle/>
        <a:p>
          <a:endParaRPr lang="en-US"/>
        </a:p>
      </dgm:t>
    </dgm:pt>
    <dgm:pt modelId="{EF9FF5FB-6C07-424F-A96E-B98608C95943}" type="sibTrans" cxnId="{C4B687F4-7F80-CC46-A98F-7E57691BC454}">
      <dgm:prSet/>
      <dgm:spPr/>
      <dgm:t>
        <a:bodyPr/>
        <a:lstStyle/>
        <a:p>
          <a:endParaRPr lang="en-US"/>
        </a:p>
      </dgm:t>
    </dgm:pt>
    <dgm:pt modelId="{1FAAF580-0F92-B04B-B802-3D57FC91D016}">
      <dgm:prSet phldrT="[Text]" custT="1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1200" dirty="0">
            <a:latin typeface="Arial"/>
          </a:endParaRPr>
        </a:p>
      </dgm:t>
    </dgm:pt>
    <dgm:pt modelId="{8B36A3B3-3D81-9A4A-8ACD-5C65AD4D2C2C}" type="parTrans" cxnId="{F459C7FC-4100-6746-8DE4-3C54983B48BD}">
      <dgm:prSet/>
      <dgm:spPr/>
      <dgm:t>
        <a:bodyPr/>
        <a:lstStyle/>
        <a:p>
          <a:endParaRPr lang="en-US"/>
        </a:p>
      </dgm:t>
    </dgm:pt>
    <dgm:pt modelId="{F46D6CBD-3F48-8845-B3A7-F6AD4C8D381B}" type="sibTrans" cxnId="{F459C7FC-4100-6746-8DE4-3C54983B48BD}">
      <dgm:prSet/>
      <dgm:spPr/>
      <dgm:t>
        <a:bodyPr/>
        <a:lstStyle/>
        <a:p>
          <a:endParaRPr lang="en-US"/>
        </a:p>
      </dgm:t>
    </dgm:pt>
    <dgm:pt modelId="{0BD78178-CB8C-994B-99F5-ADC69B8282EB}">
      <dgm:prSet phldrT="[Text]" custT="1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1200" dirty="0">
            <a:latin typeface="Arial"/>
          </a:endParaRPr>
        </a:p>
      </dgm:t>
    </dgm:pt>
    <dgm:pt modelId="{92AC5AD2-3D92-4B4A-A9FB-C554A8A29E86}" type="parTrans" cxnId="{6A8E7373-3B5C-E741-A7B4-7324C678A326}">
      <dgm:prSet/>
      <dgm:spPr/>
      <dgm:t>
        <a:bodyPr/>
        <a:lstStyle/>
        <a:p>
          <a:endParaRPr lang="en-US"/>
        </a:p>
      </dgm:t>
    </dgm:pt>
    <dgm:pt modelId="{4E82E380-D93C-AF43-93B8-630543E6AC4A}" type="sibTrans" cxnId="{6A8E7373-3B5C-E741-A7B4-7324C678A326}">
      <dgm:prSet/>
      <dgm:spPr/>
      <dgm:t>
        <a:bodyPr/>
        <a:lstStyle/>
        <a:p>
          <a:endParaRPr lang="en-US"/>
        </a:p>
      </dgm:t>
    </dgm:pt>
    <dgm:pt modelId="{30043517-2609-3743-BF35-F334C883DB17}">
      <dgm:prSet phldrT="[Text]" custT="1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1200" dirty="0">
            <a:latin typeface="Arial"/>
          </a:endParaRPr>
        </a:p>
        <a:p>
          <a:endParaRPr lang="en-US" sz="1200" dirty="0">
            <a:latin typeface="Arial"/>
          </a:endParaRPr>
        </a:p>
      </dgm:t>
    </dgm:pt>
    <dgm:pt modelId="{6F617C68-751A-E747-960C-ED2C0BC3BD3D}" type="parTrans" cxnId="{4497DC96-8668-764F-A35F-03E5F995D9D3}">
      <dgm:prSet/>
      <dgm:spPr/>
      <dgm:t>
        <a:bodyPr/>
        <a:lstStyle/>
        <a:p>
          <a:endParaRPr lang="en-US"/>
        </a:p>
      </dgm:t>
    </dgm:pt>
    <dgm:pt modelId="{610E4C9C-AC2F-CD44-9455-3E5557093D88}" type="sibTrans" cxnId="{4497DC96-8668-764F-A35F-03E5F995D9D3}">
      <dgm:prSet/>
      <dgm:spPr/>
      <dgm:t>
        <a:bodyPr/>
        <a:lstStyle/>
        <a:p>
          <a:endParaRPr lang="en-US"/>
        </a:p>
      </dgm:t>
    </dgm:pt>
    <dgm:pt modelId="{B4F9203F-6602-7945-87F4-87C909D71C80}">
      <dgm:prSet phldrT="[Text]" custT="1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1200" dirty="0">
            <a:latin typeface="Arial"/>
          </a:endParaRPr>
        </a:p>
      </dgm:t>
    </dgm:pt>
    <dgm:pt modelId="{367F28D1-E186-5F48-A48D-2651955B8F52}" type="parTrans" cxnId="{89A40E52-BE57-0D4D-8FD2-FF7CEB4F821F}">
      <dgm:prSet/>
      <dgm:spPr/>
      <dgm:t>
        <a:bodyPr/>
        <a:lstStyle/>
        <a:p>
          <a:endParaRPr lang="en-US"/>
        </a:p>
      </dgm:t>
    </dgm:pt>
    <dgm:pt modelId="{030DCEDF-79BE-6147-9048-C921AA7050DA}" type="sibTrans" cxnId="{89A40E52-BE57-0D4D-8FD2-FF7CEB4F821F}">
      <dgm:prSet/>
      <dgm:spPr/>
      <dgm:t>
        <a:bodyPr/>
        <a:lstStyle/>
        <a:p>
          <a:endParaRPr lang="en-US"/>
        </a:p>
      </dgm:t>
    </dgm:pt>
    <dgm:pt modelId="{C63BBD7E-4BC0-0A4D-AD97-10B13069380E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04F06DDF-7496-284B-8B43-589504F50545}" type="parTrans" cxnId="{5381A3A0-08BC-0149-8811-6C1685AF98D7}">
      <dgm:prSet/>
      <dgm:spPr/>
      <dgm:t>
        <a:bodyPr/>
        <a:lstStyle/>
        <a:p>
          <a:endParaRPr lang="en-US"/>
        </a:p>
      </dgm:t>
    </dgm:pt>
    <dgm:pt modelId="{A09547E4-2E6F-C247-96E6-35DCC749CF93}" type="sibTrans" cxnId="{5381A3A0-08BC-0149-8811-6C1685AF98D7}">
      <dgm:prSet/>
      <dgm:spPr/>
      <dgm:t>
        <a:bodyPr/>
        <a:lstStyle/>
        <a:p>
          <a:endParaRPr lang="en-US"/>
        </a:p>
      </dgm:t>
    </dgm:pt>
    <dgm:pt modelId="{7DA7650E-3416-D94C-9ACE-FFF170812528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81A7D8F2-4A98-5D48-85E4-9828A824F266}" type="parTrans" cxnId="{FBFD4CF3-5DF9-474A-A100-A33BE86148E3}">
      <dgm:prSet/>
      <dgm:spPr/>
      <dgm:t>
        <a:bodyPr/>
        <a:lstStyle/>
        <a:p>
          <a:endParaRPr lang="en-US"/>
        </a:p>
      </dgm:t>
    </dgm:pt>
    <dgm:pt modelId="{0EEE7C80-7FB0-F349-897A-DD4CDB849C9E}" type="sibTrans" cxnId="{FBFD4CF3-5DF9-474A-A100-A33BE86148E3}">
      <dgm:prSet/>
      <dgm:spPr/>
      <dgm:t>
        <a:bodyPr/>
        <a:lstStyle/>
        <a:p>
          <a:endParaRPr lang="en-US"/>
        </a:p>
      </dgm:t>
    </dgm:pt>
    <dgm:pt modelId="{DC6705A9-C686-FC4A-B57A-9185252CBD6B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400D0E35-0BBC-144A-B5F9-94372A304616}" type="parTrans" cxnId="{3C5225ED-DD86-F141-8C90-99CB6EDA265C}">
      <dgm:prSet/>
      <dgm:spPr/>
      <dgm:t>
        <a:bodyPr/>
        <a:lstStyle/>
        <a:p>
          <a:endParaRPr lang="en-US"/>
        </a:p>
      </dgm:t>
    </dgm:pt>
    <dgm:pt modelId="{3ABB209D-C647-1A47-A397-878A13E5089A}" type="sibTrans" cxnId="{3C5225ED-DD86-F141-8C90-99CB6EDA265C}">
      <dgm:prSet/>
      <dgm:spPr/>
      <dgm:t>
        <a:bodyPr/>
        <a:lstStyle/>
        <a:p>
          <a:endParaRPr lang="en-US"/>
        </a:p>
      </dgm:t>
    </dgm:pt>
    <dgm:pt modelId="{CB97DFE6-C7E0-E14D-B0EB-BE5CABDBB6F1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9615E925-9E52-9D4A-A077-B8A541B3FFB8}" type="parTrans" cxnId="{8A086AE6-1EA1-2E4C-B312-E83F40642740}">
      <dgm:prSet/>
      <dgm:spPr/>
      <dgm:t>
        <a:bodyPr/>
        <a:lstStyle/>
        <a:p>
          <a:endParaRPr lang="en-US"/>
        </a:p>
      </dgm:t>
    </dgm:pt>
    <dgm:pt modelId="{13CC7999-CAFC-1544-AEA5-21EE6373F616}" type="sibTrans" cxnId="{8A086AE6-1EA1-2E4C-B312-E83F40642740}">
      <dgm:prSet/>
      <dgm:spPr/>
      <dgm:t>
        <a:bodyPr/>
        <a:lstStyle/>
        <a:p>
          <a:endParaRPr lang="en-US"/>
        </a:p>
      </dgm:t>
    </dgm:pt>
    <dgm:pt modelId="{CB68EE3D-E48D-D844-9374-05B40BB7B83D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 dirty="0"/>
        </a:p>
      </dgm:t>
    </dgm:pt>
    <dgm:pt modelId="{0C2C2DB9-4656-0143-B8AC-28CA3379125A}" type="parTrans" cxnId="{06A601E2-AFE4-5C4B-A8AF-7156FE4A1D89}">
      <dgm:prSet/>
      <dgm:spPr/>
      <dgm:t>
        <a:bodyPr/>
        <a:lstStyle/>
        <a:p>
          <a:endParaRPr lang="en-US"/>
        </a:p>
      </dgm:t>
    </dgm:pt>
    <dgm:pt modelId="{95EE7C50-BCD7-BA4A-A8D7-5A720C74952A}" type="sibTrans" cxnId="{06A601E2-AFE4-5C4B-A8AF-7156FE4A1D89}">
      <dgm:prSet/>
      <dgm:spPr/>
      <dgm:t>
        <a:bodyPr/>
        <a:lstStyle/>
        <a:p>
          <a:endParaRPr lang="en-US"/>
        </a:p>
      </dgm:t>
    </dgm:pt>
    <dgm:pt modelId="{C0032916-8F21-6447-84FE-C52EC1F33199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3A73F1C5-8A8E-F944-B469-E08D382E91F6}" type="parTrans" cxnId="{979AC2DB-E77F-2C48-8A59-E6FE88F5A060}">
      <dgm:prSet/>
      <dgm:spPr/>
      <dgm:t>
        <a:bodyPr/>
        <a:lstStyle/>
        <a:p>
          <a:endParaRPr lang="en-US"/>
        </a:p>
      </dgm:t>
    </dgm:pt>
    <dgm:pt modelId="{3933A0C9-7550-2F4E-B019-D3B9F1B7DA0B}" type="sibTrans" cxnId="{979AC2DB-E77F-2C48-8A59-E6FE88F5A060}">
      <dgm:prSet/>
      <dgm:spPr/>
      <dgm:t>
        <a:bodyPr/>
        <a:lstStyle/>
        <a:p>
          <a:endParaRPr lang="en-US"/>
        </a:p>
      </dgm:t>
    </dgm:pt>
    <dgm:pt modelId="{085FDC92-C03F-464B-9CAF-0656B93BA445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E414B8D1-ED6E-4D43-983E-D9CC4A3C10E7}" type="parTrans" cxnId="{A121715A-6712-7648-9EC4-CCD3FAE7F231}">
      <dgm:prSet/>
      <dgm:spPr/>
      <dgm:t>
        <a:bodyPr/>
        <a:lstStyle/>
        <a:p>
          <a:endParaRPr lang="en-US"/>
        </a:p>
      </dgm:t>
    </dgm:pt>
    <dgm:pt modelId="{BB82C7F4-4EE8-7646-903B-27559F1AD1E5}" type="sibTrans" cxnId="{A121715A-6712-7648-9EC4-CCD3FAE7F231}">
      <dgm:prSet/>
      <dgm:spPr/>
      <dgm:t>
        <a:bodyPr/>
        <a:lstStyle/>
        <a:p>
          <a:endParaRPr lang="en-US"/>
        </a:p>
      </dgm:t>
    </dgm:pt>
    <dgm:pt modelId="{7DEC29CA-2F38-C845-B70B-D68E3B8EB8C8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6A4B42D2-6EC0-F845-9ADD-96B05C6FD6D6}" type="parTrans" cxnId="{884D05E0-41C6-754D-931C-0C1535E413F1}">
      <dgm:prSet/>
      <dgm:spPr/>
      <dgm:t>
        <a:bodyPr/>
        <a:lstStyle/>
        <a:p>
          <a:endParaRPr lang="en-US"/>
        </a:p>
      </dgm:t>
    </dgm:pt>
    <dgm:pt modelId="{3AF1A654-89B8-6745-89E0-10D69F512092}" type="sibTrans" cxnId="{884D05E0-41C6-754D-931C-0C1535E413F1}">
      <dgm:prSet/>
      <dgm:spPr/>
      <dgm:t>
        <a:bodyPr/>
        <a:lstStyle/>
        <a:p>
          <a:endParaRPr lang="en-US"/>
        </a:p>
      </dgm:t>
    </dgm:pt>
    <dgm:pt modelId="{4462DEAF-CFD4-0D4B-A906-93761AB86FC1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A07B628A-C9F5-B342-961B-18C6AA000907}" type="parTrans" cxnId="{60BA0B56-42EF-B44C-AEAF-0198A8498444}">
      <dgm:prSet/>
      <dgm:spPr/>
      <dgm:t>
        <a:bodyPr/>
        <a:lstStyle/>
        <a:p>
          <a:endParaRPr lang="en-US"/>
        </a:p>
      </dgm:t>
    </dgm:pt>
    <dgm:pt modelId="{A06284BC-C389-834D-812D-614A6F570EAB}" type="sibTrans" cxnId="{60BA0B56-42EF-B44C-AEAF-0198A8498444}">
      <dgm:prSet/>
      <dgm:spPr/>
      <dgm:t>
        <a:bodyPr/>
        <a:lstStyle/>
        <a:p>
          <a:endParaRPr lang="en-US"/>
        </a:p>
      </dgm:t>
    </dgm:pt>
    <dgm:pt modelId="{7E65BA73-A2E8-7543-951F-FC1B7638E233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1400"/>
        </a:p>
      </dgm:t>
    </dgm:pt>
    <dgm:pt modelId="{C8B8E7A5-88C2-0A40-A12A-832FE2F9D845}" type="parTrans" cxnId="{EE7EACE3-22B8-294E-8456-0846861E752E}">
      <dgm:prSet/>
      <dgm:spPr/>
      <dgm:t>
        <a:bodyPr/>
        <a:lstStyle/>
        <a:p>
          <a:endParaRPr lang="en-US"/>
        </a:p>
      </dgm:t>
    </dgm:pt>
    <dgm:pt modelId="{EF8D9D90-3DDE-894D-9E02-B260040EDF57}" type="sibTrans" cxnId="{EE7EACE3-22B8-294E-8456-0846861E752E}">
      <dgm:prSet/>
      <dgm:spPr/>
      <dgm:t>
        <a:bodyPr/>
        <a:lstStyle/>
        <a:p>
          <a:endParaRPr lang="en-US"/>
        </a:p>
      </dgm:t>
    </dgm:pt>
    <dgm:pt modelId="{8A4E6C92-145A-7840-BD1F-43329DCBCF53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1400"/>
        </a:p>
      </dgm:t>
    </dgm:pt>
    <dgm:pt modelId="{978281CB-C102-F745-8301-F70AE51DED01}" type="parTrans" cxnId="{26576943-7074-F043-86C9-5098C36F4824}">
      <dgm:prSet/>
      <dgm:spPr/>
      <dgm:t>
        <a:bodyPr/>
        <a:lstStyle/>
        <a:p>
          <a:endParaRPr lang="en-US"/>
        </a:p>
      </dgm:t>
    </dgm:pt>
    <dgm:pt modelId="{94DDBC92-BC04-6E44-A44B-AC5109C3F5D6}" type="sibTrans" cxnId="{26576943-7074-F043-86C9-5098C36F4824}">
      <dgm:prSet/>
      <dgm:spPr/>
      <dgm:t>
        <a:bodyPr/>
        <a:lstStyle/>
        <a:p>
          <a:endParaRPr lang="en-US"/>
        </a:p>
      </dgm:t>
    </dgm:pt>
    <dgm:pt modelId="{D08170AC-D8FD-4A48-89AB-3B9F0C693FE3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465DBCD3-D73F-6A4E-84E6-09DEF467E1C0}" type="parTrans" cxnId="{343DEDED-3DDA-3A4E-A59C-3F6531DCB2A0}">
      <dgm:prSet/>
      <dgm:spPr/>
      <dgm:t>
        <a:bodyPr/>
        <a:lstStyle/>
        <a:p>
          <a:endParaRPr lang="en-US"/>
        </a:p>
      </dgm:t>
    </dgm:pt>
    <dgm:pt modelId="{0D682939-F194-7D43-AC0C-C988F88A9F1F}" type="sibTrans" cxnId="{343DEDED-3DDA-3A4E-A59C-3F6531DCB2A0}">
      <dgm:prSet/>
      <dgm:spPr/>
      <dgm:t>
        <a:bodyPr/>
        <a:lstStyle/>
        <a:p>
          <a:endParaRPr lang="en-US"/>
        </a:p>
      </dgm:t>
    </dgm:pt>
    <dgm:pt modelId="{6F306AE8-AB31-BA41-BF7F-1925070C7A54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785EA36D-BD92-B24A-922E-B0DCA6738F52}" type="parTrans" cxnId="{C6683787-7B71-114C-BC0B-364161A51465}">
      <dgm:prSet/>
      <dgm:spPr/>
      <dgm:t>
        <a:bodyPr/>
        <a:lstStyle/>
        <a:p>
          <a:endParaRPr lang="en-US"/>
        </a:p>
      </dgm:t>
    </dgm:pt>
    <dgm:pt modelId="{F26C3526-A5BF-4249-8565-44A30DD2E3C5}" type="sibTrans" cxnId="{C6683787-7B71-114C-BC0B-364161A51465}">
      <dgm:prSet/>
      <dgm:spPr/>
      <dgm:t>
        <a:bodyPr/>
        <a:lstStyle/>
        <a:p>
          <a:endParaRPr lang="en-US"/>
        </a:p>
      </dgm:t>
    </dgm:pt>
    <dgm:pt modelId="{417966F6-3A96-BF46-9026-91B219822AA4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D208769A-D797-0540-B103-50FE4E7A3443}" type="parTrans" cxnId="{7A93F86B-70CF-AB4E-BBBE-F5AB5E3C8388}">
      <dgm:prSet/>
      <dgm:spPr/>
      <dgm:t>
        <a:bodyPr/>
        <a:lstStyle/>
        <a:p>
          <a:endParaRPr lang="en-US"/>
        </a:p>
      </dgm:t>
    </dgm:pt>
    <dgm:pt modelId="{A8060971-C477-694F-A2A4-6922A41436EE}" type="sibTrans" cxnId="{7A93F86B-70CF-AB4E-BBBE-F5AB5E3C8388}">
      <dgm:prSet/>
      <dgm:spPr/>
      <dgm:t>
        <a:bodyPr/>
        <a:lstStyle/>
        <a:p>
          <a:endParaRPr lang="en-US"/>
        </a:p>
      </dgm:t>
    </dgm:pt>
    <dgm:pt modelId="{95A303C7-4A46-D745-8AD1-FF6114C49C76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DEB0A281-82B6-6D4C-90EE-FDC56B9AF079}" type="parTrans" cxnId="{A71FAE87-6C41-AE49-81FA-0CB648331D87}">
      <dgm:prSet/>
      <dgm:spPr/>
      <dgm:t>
        <a:bodyPr/>
        <a:lstStyle/>
        <a:p>
          <a:endParaRPr lang="en-US"/>
        </a:p>
      </dgm:t>
    </dgm:pt>
    <dgm:pt modelId="{ECA944EB-2DD8-CE47-89C1-83BB11432364}" type="sibTrans" cxnId="{A71FAE87-6C41-AE49-81FA-0CB648331D87}">
      <dgm:prSet/>
      <dgm:spPr/>
      <dgm:t>
        <a:bodyPr/>
        <a:lstStyle/>
        <a:p>
          <a:endParaRPr lang="en-US"/>
        </a:p>
      </dgm:t>
    </dgm:pt>
    <dgm:pt modelId="{3B0D6151-61B5-D34B-90F6-6D1A9ECB131B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1FBDE316-7205-1D40-B2A4-4ADB8CEE0768}" type="parTrans" cxnId="{89E4267B-CAC8-C04F-9894-EADF7C6F51F3}">
      <dgm:prSet/>
      <dgm:spPr/>
      <dgm:t>
        <a:bodyPr/>
        <a:lstStyle/>
        <a:p>
          <a:endParaRPr lang="en-US"/>
        </a:p>
      </dgm:t>
    </dgm:pt>
    <dgm:pt modelId="{5F1F9398-833D-6544-91F1-57B5E5E1BF22}" type="sibTrans" cxnId="{89E4267B-CAC8-C04F-9894-EADF7C6F51F3}">
      <dgm:prSet/>
      <dgm:spPr/>
      <dgm:t>
        <a:bodyPr/>
        <a:lstStyle/>
        <a:p>
          <a:endParaRPr lang="en-US"/>
        </a:p>
      </dgm:t>
    </dgm:pt>
    <dgm:pt modelId="{384DC40E-1BEB-6E47-95BB-76DAF5FB7EB7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60E7D439-39E9-C24A-B110-6054A25083D1}" type="parTrans" cxnId="{BB588E52-CBCD-F146-BFF0-ADA313B70B5F}">
      <dgm:prSet/>
      <dgm:spPr/>
      <dgm:t>
        <a:bodyPr/>
        <a:lstStyle/>
        <a:p>
          <a:endParaRPr lang="en-US"/>
        </a:p>
      </dgm:t>
    </dgm:pt>
    <dgm:pt modelId="{9BAE35C0-5255-1E4C-B739-5B08DF71A448}" type="sibTrans" cxnId="{BB588E52-CBCD-F146-BFF0-ADA313B70B5F}">
      <dgm:prSet/>
      <dgm:spPr/>
      <dgm:t>
        <a:bodyPr/>
        <a:lstStyle/>
        <a:p>
          <a:endParaRPr lang="en-US"/>
        </a:p>
      </dgm:t>
    </dgm:pt>
    <dgm:pt modelId="{B572C004-D699-954C-905D-773846EE5D5C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D5E7FF62-8A4C-904B-8AD1-548978FD73D9}" type="parTrans" cxnId="{C72E5BA5-1918-B141-ABF4-CDD33D24FDCF}">
      <dgm:prSet/>
      <dgm:spPr/>
      <dgm:t>
        <a:bodyPr/>
        <a:lstStyle/>
        <a:p>
          <a:endParaRPr lang="en-US"/>
        </a:p>
      </dgm:t>
    </dgm:pt>
    <dgm:pt modelId="{625ED34B-0E04-364A-B2E1-8AEF1F61831E}" type="sibTrans" cxnId="{C72E5BA5-1918-B141-ABF4-CDD33D24FDCF}">
      <dgm:prSet/>
      <dgm:spPr/>
      <dgm:t>
        <a:bodyPr/>
        <a:lstStyle/>
        <a:p>
          <a:endParaRPr lang="en-US"/>
        </a:p>
      </dgm:t>
    </dgm:pt>
    <dgm:pt modelId="{29C7843C-1517-F640-A265-EE01BF084067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C1D4EA36-2028-094A-8050-779A6DE426D0}" type="parTrans" cxnId="{2FEC773B-6695-8745-8555-76151CF52F14}">
      <dgm:prSet/>
      <dgm:spPr/>
      <dgm:t>
        <a:bodyPr/>
        <a:lstStyle/>
        <a:p>
          <a:endParaRPr lang="en-US"/>
        </a:p>
      </dgm:t>
    </dgm:pt>
    <dgm:pt modelId="{A42417BD-A4FE-1A48-8124-6A93FCFE7F31}" type="sibTrans" cxnId="{2FEC773B-6695-8745-8555-76151CF52F14}">
      <dgm:prSet/>
      <dgm:spPr/>
      <dgm:t>
        <a:bodyPr/>
        <a:lstStyle/>
        <a:p>
          <a:endParaRPr lang="en-US"/>
        </a:p>
      </dgm:t>
    </dgm:pt>
    <dgm:pt modelId="{6C804564-F93F-2D49-9920-C1E2C9C86880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FF9F6422-4586-2F43-BB2B-DE23AC149EC3}" type="parTrans" cxnId="{6856A983-E32B-124D-9804-4EE60DECB176}">
      <dgm:prSet/>
      <dgm:spPr/>
      <dgm:t>
        <a:bodyPr/>
        <a:lstStyle/>
        <a:p>
          <a:endParaRPr lang="en-US"/>
        </a:p>
      </dgm:t>
    </dgm:pt>
    <dgm:pt modelId="{3AD04090-D160-3A48-A600-72A183D96597}" type="sibTrans" cxnId="{6856A983-E32B-124D-9804-4EE60DECB176}">
      <dgm:prSet/>
      <dgm:spPr/>
      <dgm:t>
        <a:bodyPr/>
        <a:lstStyle/>
        <a:p>
          <a:endParaRPr lang="en-US"/>
        </a:p>
      </dgm:t>
    </dgm:pt>
    <dgm:pt modelId="{F9A04BAE-4238-194C-99D1-34CF57D6E020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E60894C6-D70E-D04C-B5EF-CFC78B7227E7}" type="parTrans" cxnId="{5D9D0352-BD41-7943-9068-EF99F9E6054C}">
      <dgm:prSet/>
      <dgm:spPr/>
      <dgm:t>
        <a:bodyPr/>
        <a:lstStyle/>
        <a:p>
          <a:endParaRPr lang="en-US"/>
        </a:p>
      </dgm:t>
    </dgm:pt>
    <dgm:pt modelId="{8BD34175-92F6-564A-B19E-16AAC287EF03}" type="sibTrans" cxnId="{5D9D0352-BD41-7943-9068-EF99F9E6054C}">
      <dgm:prSet/>
      <dgm:spPr/>
      <dgm:t>
        <a:bodyPr/>
        <a:lstStyle/>
        <a:p>
          <a:endParaRPr lang="en-US"/>
        </a:p>
      </dgm:t>
    </dgm:pt>
    <dgm:pt modelId="{0FC263CA-6367-154A-B42D-CBA05F4D78FB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6980631A-3D04-0A45-AED4-94C4EDBADDC3}" type="parTrans" cxnId="{1AA2107B-11D0-CC43-803F-88D9B3CA0867}">
      <dgm:prSet/>
      <dgm:spPr/>
      <dgm:t>
        <a:bodyPr/>
        <a:lstStyle/>
        <a:p>
          <a:endParaRPr lang="en-US"/>
        </a:p>
      </dgm:t>
    </dgm:pt>
    <dgm:pt modelId="{DDF4DD5B-E64F-4447-93CD-1B30D6F6C170}" type="sibTrans" cxnId="{1AA2107B-11D0-CC43-803F-88D9B3CA0867}">
      <dgm:prSet/>
      <dgm:spPr/>
      <dgm:t>
        <a:bodyPr/>
        <a:lstStyle/>
        <a:p>
          <a:endParaRPr lang="en-US"/>
        </a:p>
      </dgm:t>
    </dgm:pt>
    <dgm:pt modelId="{3C1AAC31-DEEB-0249-AB3F-86E4C87BEC33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55CAC642-E678-AB4E-8EEC-41355B0283F2}" type="parTrans" cxnId="{9A09C0B6-E902-7848-9579-E8AF9F2BC8C7}">
      <dgm:prSet/>
      <dgm:spPr/>
      <dgm:t>
        <a:bodyPr/>
        <a:lstStyle/>
        <a:p>
          <a:endParaRPr lang="en-US"/>
        </a:p>
      </dgm:t>
    </dgm:pt>
    <dgm:pt modelId="{394851F0-A070-F44B-884E-2153D8D21FC3}" type="sibTrans" cxnId="{9A09C0B6-E902-7848-9579-E8AF9F2BC8C7}">
      <dgm:prSet/>
      <dgm:spPr/>
      <dgm:t>
        <a:bodyPr/>
        <a:lstStyle/>
        <a:p>
          <a:endParaRPr lang="en-US"/>
        </a:p>
      </dgm:t>
    </dgm:pt>
    <dgm:pt modelId="{E2E8F203-D80F-A04B-99C5-B1667B324B4E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31717539-E6DC-B044-92E1-E65F6EED2EE4}" type="parTrans" cxnId="{0282FCB4-1F81-C24F-BAA0-4A1E3D0B78A1}">
      <dgm:prSet/>
      <dgm:spPr/>
      <dgm:t>
        <a:bodyPr/>
        <a:lstStyle/>
        <a:p>
          <a:endParaRPr lang="en-US"/>
        </a:p>
      </dgm:t>
    </dgm:pt>
    <dgm:pt modelId="{861C4CF5-1EB9-9F42-B56B-426D5EA2046F}" type="sibTrans" cxnId="{0282FCB4-1F81-C24F-BAA0-4A1E3D0B78A1}">
      <dgm:prSet/>
      <dgm:spPr/>
      <dgm:t>
        <a:bodyPr/>
        <a:lstStyle/>
        <a:p>
          <a:endParaRPr lang="en-US"/>
        </a:p>
      </dgm:t>
    </dgm:pt>
    <dgm:pt modelId="{5C4EC47E-E8DD-F14E-9C70-C00EF38F92E8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600"/>
        </a:p>
      </dgm:t>
    </dgm:pt>
    <dgm:pt modelId="{DAF1BF0A-69C3-1440-B36D-CCD96D2EE7CB}" type="parTrans" cxnId="{04F319D1-5C51-8548-A6BE-CE5794A607F0}">
      <dgm:prSet/>
      <dgm:spPr/>
      <dgm:t>
        <a:bodyPr/>
        <a:lstStyle/>
        <a:p>
          <a:endParaRPr lang="en-US"/>
        </a:p>
      </dgm:t>
    </dgm:pt>
    <dgm:pt modelId="{B1BB2083-00E2-8A4C-88DA-87419E86818A}" type="sibTrans" cxnId="{04F319D1-5C51-8548-A6BE-CE5794A607F0}">
      <dgm:prSet/>
      <dgm:spPr/>
      <dgm:t>
        <a:bodyPr/>
        <a:lstStyle/>
        <a:p>
          <a:endParaRPr lang="en-US"/>
        </a:p>
      </dgm:t>
    </dgm:pt>
    <dgm:pt modelId="{08DE1642-2A31-634C-947C-D0A8275DD26F}">
      <dgm:prSet phldrT="[Text]" custT="1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1200">
            <a:latin typeface="Arial"/>
          </a:endParaRPr>
        </a:p>
      </dgm:t>
    </dgm:pt>
    <dgm:pt modelId="{AD1EBCFD-6AE7-F244-87DC-473D4899AE1D}" type="parTrans" cxnId="{755D8AC9-40B7-7542-8E8B-0428342534A3}">
      <dgm:prSet/>
      <dgm:spPr/>
      <dgm:t>
        <a:bodyPr/>
        <a:lstStyle/>
        <a:p>
          <a:endParaRPr lang="en-US"/>
        </a:p>
      </dgm:t>
    </dgm:pt>
    <dgm:pt modelId="{9B02091D-D593-284A-9BF8-D1A63C137E3F}" type="sibTrans" cxnId="{755D8AC9-40B7-7542-8E8B-0428342534A3}">
      <dgm:prSet/>
      <dgm:spPr/>
      <dgm:t>
        <a:bodyPr/>
        <a:lstStyle/>
        <a:p>
          <a:endParaRPr lang="en-US"/>
        </a:p>
      </dgm:t>
    </dgm:pt>
    <dgm:pt modelId="{71D2C5E7-3014-CC4B-8A4F-B0F86652B49C}">
      <dgm:prSet phldrT="[Text]" custT="1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1200">
            <a:latin typeface="Arial"/>
          </a:endParaRPr>
        </a:p>
      </dgm:t>
    </dgm:pt>
    <dgm:pt modelId="{2AA549BF-1527-2E47-8796-33DC02AD6AA7}" type="parTrans" cxnId="{31A3001F-5AA8-FA4D-856C-8D8579FF6BEA}">
      <dgm:prSet/>
      <dgm:spPr/>
      <dgm:t>
        <a:bodyPr/>
        <a:lstStyle/>
        <a:p>
          <a:endParaRPr lang="en-US"/>
        </a:p>
      </dgm:t>
    </dgm:pt>
    <dgm:pt modelId="{CFBBA83B-8F83-6940-A3D0-64491AEE3A4B}" type="sibTrans" cxnId="{31A3001F-5AA8-FA4D-856C-8D8579FF6BEA}">
      <dgm:prSet/>
      <dgm:spPr/>
      <dgm:t>
        <a:bodyPr/>
        <a:lstStyle/>
        <a:p>
          <a:endParaRPr lang="en-US"/>
        </a:p>
      </dgm:t>
    </dgm:pt>
    <dgm:pt modelId="{81F290BF-F1E3-2D4D-8928-6963E75BE4F0}">
      <dgm:prSet phldrT="[Text]" custT="1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1200">
            <a:latin typeface="Arial"/>
          </a:endParaRPr>
        </a:p>
      </dgm:t>
    </dgm:pt>
    <dgm:pt modelId="{38BC57E6-9EF2-C442-B289-C893161EDD80}" type="parTrans" cxnId="{74AFDA69-D07A-2149-A5E6-005205F89B48}">
      <dgm:prSet/>
      <dgm:spPr/>
      <dgm:t>
        <a:bodyPr/>
        <a:lstStyle/>
        <a:p>
          <a:endParaRPr lang="en-US"/>
        </a:p>
      </dgm:t>
    </dgm:pt>
    <dgm:pt modelId="{B99844FA-28EC-3440-9600-89460C9ABB31}" type="sibTrans" cxnId="{74AFDA69-D07A-2149-A5E6-005205F89B48}">
      <dgm:prSet/>
      <dgm:spPr/>
      <dgm:t>
        <a:bodyPr/>
        <a:lstStyle/>
        <a:p>
          <a:endParaRPr lang="en-US"/>
        </a:p>
      </dgm:t>
    </dgm:pt>
    <dgm:pt modelId="{2D438FAC-A9D6-3B4D-B3AC-39CCAF5E8D84}">
      <dgm:prSet phldrT="[Text]" custT="1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endParaRPr lang="en-US" sz="1200">
            <a:latin typeface="Arial"/>
          </a:endParaRPr>
        </a:p>
      </dgm:t>
    </dgm:pt>
    <dgm:pt modelId="{325A6F43-99BA-1E4C-ACD8-D0A28EEA9C36}" type="parTrans" cxnId="{D7A29C43-023F-714D-8C19-E0081002DEC9}">
      <dgm:prSet/>
      <dgm:spPr/>
      <dgm:t>
        <a:bodyPr/>
        <a:lstStyle/>
        <a:p>
          <a:endParaRPr lang="en-US"/>
        </a:p>
      </dgm:t>
    </dgm:pt>
    <dgm:pt modelId="{71B2C369-4882-5145-BCF1-DBD5BBCA8683}" type="sibTrans" cxnId="{D7A29C43-023F-714D-8C19-E0081002DEC9}">
      <dgm:prSet/>
      <dgm:spPr/>
      <dgm:t>
        <a:bodyPr/>
        <a:lstStyle/>
        <a:p>
          <a:endParaRPr lang="en-US"/>
        </a:p>
      </dgm:t>
    </dgm:pt>
    <dgm:pt modelId="{34508F55-28D0-9D43-8CB8-4CEAE903000B}" type="pres">
      <dgm:prSet presAssocID="{D463B001-A6FD-0E4B-80E2-680501EB73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F3B4D0-0CD1-4C46-AC3E-27A18001C174}" type="pres">
      <dgm:prSet presAssocID="{D463B001-A6FD-0E4B-80E2-680501EB73BB}" presName="radial" presStyleCnt="0">
        <dgm:presLayoutVars>
          <dgm:animLvl val="ctr"/>
        </dgm:presLayoutVars>
      </dgm:prSet>
      <dgm:spPr/>
    </dgm:pt>
    <dgm:pt modelId="{D2EE6C01-E262-E74C-9928-1811240595E0}" type="pres">
      <dgm:prSet presAssocID="{0C90FB65-1FAB-DD46-B20A-A2B4F54BE72B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846463AB-6C9A-F440-A218-14CC9CDE958E}" type="pres">
      <dgm:prSet presAssocID="{1FAAF580-0F92-B04B-B802-3D57FC91D016}" presName="node" presStyleLbl="vennNode1" presStyleIdx="1" presStyleCnt="5" custScaleX="206000" custScaleY="194504" custRadScaleRad="119783" custRadScaleInc="10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1E803-78F3-C04B-B4FB-22FBF0C7E21E}" type="pres">
      <dgm:prSet presAssocID="{0BD78178-CB8C-994B-99F5-ADC69B8282EB}" presName="node" presStyleLbl="vennNode1" presStyleIdx="2" presStyleCnt="5" custScaleX="203090" custScaleY="214622" custRadScaleRad="137457" custRadScaleInc="3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6DCBB-A1D9-EE40-9AE1-FC35012E0C66}" type="pres">
      <dgm:prSet presAssocID="{30043517-2609-3743-BF35-F334C883DB17}" presName="node" presStyleLbl="vennNode1" presStyleIdx="3" presStyleCnt="5" custScaleX="206000" custScaleY="181592" custRadScaleRad="117766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E060F-788E-4A46-BF53-E18ED0A39138}" type="pres">
      <dgm:prSet presAssocID="{B4F9203F-6602-7945-87F4-87C909D71C80}" presName="node" presStyleLbl="vennNode1" presStyleIdx="4" presStyleCnt="5" custScaleX="203053" custScaleY="183876" custRadScaleRad="139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A29C43-023F-714D-8C19-E0081002DEC9}" srcId="{B4F9203F-6602-7945-87F4-87C909D71C80}" destId="{2D438FAC-A9D6-3B4D-B3AC-39CCAF5E8D84}" srcOrd="1" destOrd="0" parTransId="{325A6F43-99BA-1E4C-ACD8-D0A28EEA9C36}" sibTransId="{71B2C369-4882-5145-BCF1-DBD5BBCA8683}"/>
    <dgm:cxn modelId="{B7CCC6CB-C08E-364C-A441-026800088F17}" type="presOf" srcId="{6C804564-F93F-2D49-9920-C1E2C9C86880}" destId="{846463AB-6C9A-F440-A218-14CC9CDE958E}" srcOrd="0" destOrd="4" presId="urn:microsoft.com/office/officeart/2005/8/layout/radial3"/>
    <dgm:cxn modelId="{800D0074-0660-D444-9D09-7DA037EC5A88}" type="presOf" srcId="{DC6705A9-C686-FC4A-B57A-9185252CBD6B}" destId="{846463AB-6C9A-F440-A218-14CC9CDE958E}" srcOrd="0" destOrd="10" presId="urn:microsoft.com/office/officeart/2005/8/layout/radial3"/>
    <dgm:cxn modelId="{F459C7FC-4100-6746-8DE4-3C54983B48BD}" srcId="{0C90FB65-1FAB-DD46-B20A-A2B4F54BE72B}" destId="{1FAAF580-0F92-B04B-B802-3D57FC91D016}" srcOrd="0" destOrd="0" parTransId="{8B36A3B3-3D81-9A4A-8ACD-5C65AD4D2C2C}" sibTransId="{F46D6CBD-3F48-8845-B3A7-F6AD4C8D381B}"/>
    <dgm:cxn modelId="{29849F44-A3D3-4042-903F-502AAD4F68F3}" type="presOf" srcId="{29C7843C-1517-F640-A265-EE01BF084067}" destId="{846463AB-6C9A-F440-A218-14CC9CDE958E}" srcOrd="0" destOrd="3" presId="urn:microsoft.com/office/officeart/2005/8/layout/radial3"/>
    <dgm:cxn modelId="{8577FB6F-3280-7C45-894C-FE4D500D31DB}" type="presOf" srcId="{81F290BF-F1E3-2D4D-8928-6963E75BE4F0}" destId="{903E060F-788E-4A46-BF53-E18ED0A39138}" srcOrd="0" destOrd="1" presId="urn:microsoft.com/office/officeart/2005/8/layout/radial3"/>
    <dgm:cxn modelId="{4497DC96-8668-764F-A35F-03E5F995D9D3}" srcId="{0C90FB65-1FAB-DD46-B20A-A2B4F54BE72B}" destId="{30043517-2609-3743-BF35-F334C883DB17}" srcOrd="2" destOrd="0" parTransId="{6F617C68-751A-E747-960C-ED2C0BC3BD3D}" sibTransId="{610E4C9C-AC2F-CD44-9455-3E5557093D88}"/>
    <dgm:cxn modelId="{6856A983-E32B-124D-9804-4EE60DECB176}" srcId="{1FAAF580-0F92-B04B-B802-3D57FC91D016}" destId="{6C804564-F93F-2D49-9920-C1E2C9C86880}" srcOrd="3" destOrd="0" parTransId="{FF9F6422-4586-2F43-BB2B-DE23AC149EC3}" sibTransId="{3AD04090-D160-3A48-A600-72A183D96597}"/>
    <dgm:cxn modelId="{979AC2DB-E77F-2C48-8A59-E6FE88F5A060}" srcId="{0BD78178-CB8C-994B-99F5-ADC69B8282EB}" destId="{C0032916-8F21-6447-84FE-C52EC1F33199}" srcOrd="8" destOrd="0" parTransId="{3A73F1C5-8A8E-F944-B469-E08D382E91F6}" sibTransId="{3933A0C9-7550-2F4E-B019-D3B9F1B7DA0B}"/>
    <dgm:cxn modelId="{322E86AE-D4E3-DD4B-BC13-1DDEF7863CEF}" type="presOf" srcId="{2D438FAC-A9D6-3B4D-B3AC-39CCAF5E8D84}" destId="{903E060F-788E-4A46-BF53-E18ED0A39138}" srcOrd="0" destOrd="2" presId="urn:microsoft.com/office/officeart/2005/8/layout/radial3"/>
    <dgm:cxn modelId="{BB588E52-CBCD-F146-BFF0-ADA313B70B5F}" srcId="{0BD78178-CB8C-994B-99F5-ADC69B8282EB}" destId="{384DC40E-1BEB-6E47-95BB-76DAF5FB7EB7}" srcOrd="6" destOrd="0" parTransId="{60E7D439-39E9-C24A-B110-6054A25083D1}" sibTransId="{9BAE35C0-5255-1E4C-B739-5B08DF71A448}"/>
    <dgm:cxn modelId="{0A40295D-2348-E744-8294-152F1EDB252E}" type="presOf" srcId="{7DA7650E-3416-D94C-9ACE-FFF170812528}" destId="{846463AB-6C9A-F440-A218-14CC9CDE958E}" srcOrd="0" destOrd="2" presId="urn:microsoft.com/office/officeart/2005/8/layout/radial3"/>
    <dgm:cxn modelId="{89E4267B-CAC8-C04F-9894-EADF7C6F51F3}" srcId="{0BD78178-CB8C-994B-99F5-ADC69B8282EB}" destId="{3B0D6151-61B5-D34B-90F6-6D1A9ECB131B}" srcOrd="5" destOrd="0" parTransId="{1FBDE316-7205-1D40-B2A4-4ADB8CEE0768}" sibTransId="{5F1F9398-833D-6544-91F1-57B5E5E1BF22}"/>
    <dgm:cxn modelId="{3C5225ED-DD86-F141-8C90-99CB6EDA265C}" srcId="{1FAAF580-0F92-B04B-B802-3D57FC91D016}" destId="{DC6705A9-C686-FC4A-B57A-9185252CBD6B}" srcOrd="9" destOrd="0" parTransId="{400D0E35-0BBC-144A-B5F9-94372A304616}" sibTransId="{3ABB209D-C647-1A47-A397-878A13E5089A}"/>
    <dgm:cxn modelId="{FBFD4CF3-5DF9-474A-A100-A33BE86148E3}" srcId="{1FAAF580-0F92-B04B-B802-3D57FC91D016}" destId="{7DA7650E-3416-D94C-9ACE-FFF170812528}" srcOrd="1" destOrd="0" parTransId="{81A7D8F2-4A98-5D48-85E4-9828A824F266}" sibTransId="{0EEE7C80-7FB0-F349-897A-DD4CDB849C9E}"/>
    <dgm:cxn modelId="{343DEDED-3DDA-3A4E-A59C-3F6531DCB2A0}" srcId="{0BD78178-CB8C-994B-99F5-ADC69B8282EB}" destId="{D08170AC-D8FD-4A48-89AB-3B9F0C693FE3}" srcOrd="1" destOrd="0" parTransId="{465DBCD3-D73F-6A4E-84E6-09DEF467E1C0}" sibTransId="{0D682939-F194-7D43-AC0C-C988F88A9F1F}"/>
    <dgm:cxn modelId="{6372EA21-9C1D-634F-B7B1-52370C988966}" type="presOf" srcId="{0BD78178-CB8C-994B-99F5-ADC69B8282EB}" destId="{1E11E803-78F3-C04B-B4FB-22FBF0C7E21E}" srcOrd="0" destOrd="0" presId="urn:microsoft.com/office/officeart/2005/8/layout/radial3"/>
    <dgm:cxn modelId="{9CFD562C-7B91-5745-86B5-A5106E171DE6}" type="presOf" srcId="{CB97DFE6-C7E0-E14D-B0EB-BE5CABDBB6F1}" destId="{1E11E803-78F3-C04B-B4FB-22FBF0C7E21E}" srcOrd="0" destOrd="10" presId="urn:microsoft.com/office/officeart/2005/8/layout/radial3"/>
    <dgm:cxn modelId="{C9A68FC2-71EE-7043-995E-8B2A93929B7A}" type="presOf" srcId="{08DE1642-2A31-634C-947C-D0A8275DD26F}" destId="{2B96DCBB-A1D9-EE40-9AE1-FC35012E0C66}" srcOrd="0" destOrd="1" presId="urn:microsoft.com/office/officeart/2005/8/layout/radial3"/>
    <dgm:cxn modelId="{2FEC773B-6695-8745-8555-76151CF52F14}" srcId="{1FAAF580-0F92-B04B-B802-3D57FC91D016}" destId="{29C7843C-1517-F640-A265-EE01BF084067}" srcOrd="2" destOrd="0" parTransId="{C1D4EA36-2028-094A-8050-779A6DE426D0}" sibTransId="{A42417BD-A4FE-1A48-8124-6A93FCFE7F31}"/>
    <dgm:cxn modelId="{A71FAE87-6C41-AE49-81FA-0CB648331D87}" srcId="{0BD78178-CB8C-994B-99F5-ADC69B8282EB}" destId="{95A303C7-4A46-D745-8AD1-FF6114C49C76}" srcOrd="4" destOrd="0" parTransId="{DEB0A281-82B6-6D4C-90EE-FDC56B9AF079}" sibTransId="{ECA944EB-2DD8-CE47-89C1-83BB11432364}"/>
    <dgm:cxn modelId="{74AFDA69-D07A-2149-A5E6-005205F89B48}" srcId="{B4F9203F-6602-7945-87F4-87C909D71C80}" destId="{81F290BF-F1E3-2D4D-8928-6963E75BE4F0}" srcOrd="0" destOrd="0" parTransId="{38BC57E6-9EF2-C442-B289-C893161EDD80}" sibTransId="{B99844FA-28EC-3440-9600-89460C9ABB31}"/>
    <dgm:cxn modelId="{89A40E52-BE57-0D4D-8FD2-FF7CEB4F821F}" srcId="{0C90FB65-1FAB-DD46-B20A-A2B4F54BE72B}" destId="{B4F9203F-6602-7945-87F4-87C909D71C80}" srcOrd="3" destOrd="0" parTransId="{367F28D1-E186-5F48-A48D-2651955B8F52}" sibTransId="{030DCEDF-79BE-6147-9048-C921AA7050DA}"/>
    <dgm:cxn modelId="{5381A3A0-08BC-0149-8811-6C1685AF98D7}" srcId="{1FAAF580-0F92-B04B-B802-3D57FC91D016}" destId="{C63BBD7E-4BC0-0A4D-AD97-10B13069380E}" srcOrd="0" destOrd="0" parTransId="{04F06DDF-7496-284B-8B43-589504F50545}" sibTransId="{A09547E4-2E6F-C247-96E6-35DCC749CF93}"/>
    <dgm:cxn modelId="{C4B687F4-7F80-CC46-A98F-7E57691BC454}" srcId="{D463B001-A6FD-0E4B-80E2-680501EB73BB}" destId="{0C90FB65-1FAB-DD46-B20A-A2B4F54BE72B}" srcOrd="0" destOrd="0" parTransId="{AB008705-2B1F-594D-86C8-624D223CEA04}" sibTransId="{EF9FF5FB-6C07-424F-A96E-B98608C95943}"/>
    <dgm:cxn modelId="{39BF078F-FD5B-C745-BB92-9ACC3666295B}" type="presOf" srcId="{D463B001-A6FD-0E4B-80E2-680501EB73BB}" destId="{34508F55-28D0-9D43-8CB8-4CEAE903000B}" srcOrd="0" destOrd="0" presId="urn:microsoft.com/office/officeart/2005/8/layout/radial3"/>
    <dgm:cxn modelId="{755D8AC9-40B7-7542-8E8B-0428342534A3}" srcId="{30043517-2609-3743-BF35-F334C883DB17}" destId="{08DE1642-2A31-634C-947C-D0A8275DD26F}" srcOrd="0" destOrd="0" parTransId="{AD1EBCFD-6AE7-F244-87DC-473D4899AE1D}" sibTransId="{9B02091D-D593-284A-9BF8-D1A63C137E3F}"/>
    <dgm:cxn modelId="{6E62605A-4123-DC43-8F6F-B001C012B5E6}" type="presOf" srcId="{95A303C7-4A46-D745-8AD1-FF6114C49C76}" destId="{1E11E803-78F3-C04B-B4FB-22FBF0C7E21E}" srcOrd="0" destOrd="5" presId="urn:microsoft.com/office/officeart/2005/8/layout/radial3"/>
    <dgm:cxn modelId="{6D33C2AF-7583-D94D-834F-311D548557A0}" type="presOf" srcId="{417966F6-3A96-BF46-9026-91B219822AA4}" destId="{1E11E803-78F3-C04B-B4FB-22FBF0C7E21E}" srcOrd="0" destOrd="4" presId="urn:microsoft.com/office/officeart/2005/8/layout/radial3"/>
    <dgm:cxn modelId="{8A086AE6-1EA1-2E4C-B312-E83F40642740}" srcId="{0BD78178-CB8C-994B-99F5-ADC69B8282EB}" destId="{CB97DFE6-C7E0-E14D-B0EB-BE5CABDBB6F1}" srcOrd="9" destOrd="0" parTransId="{9615E925-9E52-9D4A-A077-B8A541B3FFB8}" sibTransId="{13CC7999-CAFC-1544-AEA5-21EE6373F616}"/>
    <dgm:cxn modelId="{884D05E0-41C6-754D-931C-0C1535E413F1}" srcId="{30043517-2609-3743-BF35-F334C883DB17}" destId="{7DEC29CA-2F38-C845-B70B-D68E3B8EB8C8}" srcOrd="1" destOrd="0" parTransId="{6A4B42D2-6EC0-F845-9ADD-96B05C6FD6D6}" sibTransId="{3AF1A654-89B8-6745-89E0-10D69F512092}"/>
    <dgm:cxn modelId="{992FA9F9-15C4-634F-92F9-90CD84767A7D}" type="presOf" srcId="{8A4E6C92-145A-7840-BD1F-43329DCBCF53}" destId="{903E060F-788E-4A46-BF53-E18ED0A39138}" srcOrd="0" destOrd="4" presId="urn:microsoft.com/office/officeart/2005/8/layout/radial3"/>
    <dgm:cxn modelId="{A121715A-6712-7648-9EC4-CCD3FAE7F231}" srcId="{30043517-2609-3743-BF35-F334C883DB17}" destId="{085FDC92-C03F-464B-9CAF-0656B93BA445}" srcOrd="3" destOrd="0" parTransId="{E414B8D1-ED6E-4D43-983E-D9CC4A3C10E7}" sibTransId="{BB82C7F4-4EE8-7646-903B-27559F1AD1E5}"/>
    <dgm:cxn modelId="{C72E5BA5-1918-B141-ABF4-CDD33D24FDCF}" srcId="{0BD78178-CB8C-994B-99F5-ADC69B8282EB}" destId="{B572C004-D699-954C-905D-773846EE5D5C}" srcOrd="7" destOrd="0" parTransId="{D5E7FF62-8A4C-904B-8AD1-548978FD73D9}" sibTransId="{625ED34B-0E04-364A-B2E1-8AEF1F61831E}"/>
    <dgm:cxn modelId="{0707779D-B441-7B47-BA42-605A6DD9E385}" type="presOf" srcId="{E2E8F203-D80F-A04B-99C5-B1667B324B4E}" destId="{846463AB-6C9A-F440-A218-14CC9CDE958E}" srcOrd="0" destOrd="8" presId="urn:microsoft.com/office/officeart/2005/8/layout/radial3"/>
    <dgm:cxn modelId="{E23FA9A9-69DD-9A4F-BAAE-B71FD8E45A56}" type="presOf" srcId="{D08170AC-D8FD-4A48-89AB-3B9F0C693FE3}" destId="{1E11E803-78F3-C04B-B4FB-22FBF0C7E21E}" srcOrd="0" destOrd="2" presId="urn:microsoft.com/office/officeart/2005/8/layout/radial3"/>
    <dgm:cxn modelId="{95C9D778-0527-E449-9465-5A8D91117C8B}" type="presOf" srcId="{CB68EE3D-E48D-D844-9374-05B40BB7B83D}" destId="{1E11E803-78F3-C04B-B4FB-22FBF0C7E21E}" srcOrd="0" destOrd="1" presId="urn:microsoft.com/office/officeart/2005/8/layout/radial3"/>
    <dgm:cxn modelId="{7B71B2E3-0534-DF4A-A13C-9CA99F47FE23}" type="presOf" srcId="{C63BBD7E-4BC0-0A4D-AD97-10B13069380E}" destId="{846463AB-6C9A-F440-A218-14CC9CDE958E}" srcOrd="0" destOrd="1" presId="urn:microsoft.com/office/officeart/2005/8/layout/radial3"/>
    <dgm:cxn modelId="{5D9D0352-BD41-7943-9068-EF99F9E6054C}" srcId="{1FAAF580-0F92-B04B-B802-3D57FC91D016}" destId="{F9A04BAE-4238-194C-99D1-34CF57D6E020}" srcOrd="4" destOrd="0" parTransId="{E60894C6-D70E-D04C-B5EF-CFC78B7227E7}" sibTransId="{8BD34175-92F6-564A-B19E-16AAC287EF03}"/>
    <dgm:cxn modelId="{80D40FCF-3A67-8748-BF7D-8EC765D3C931}" type="presOf" srcId="{0C90FB65-1FAB-DD46-B20A-A2B4F54BE72B}" destId="{D2EE6C01-E262-E74C-9928-1811240595E0}" srcOrd="0" destOrd="0" presId="urn:microsoft.com/office/officeart/2005/8/layout/radial3"/>
    <dgm:cxn modelId="{E30BAADE-DED1-5E40-9250-CB0F9B31C17B}" type="presOf" srcId="{30043517-2609-3743-BF35-F334C883DB17}" destId="{2B96DCBB-A1D9-EE40-9AE1-FC35012E0C66}" srcOrd="0" destOrd="0" presId="urn:microsoft.com/office/officeart/2005/8/layout/radial3"/>
    <dgm:cxn modelId="{5CE17B05-DBAE-6740-8EFD-48F7A1C23F02}" type="presOf" srcId="{4462DEAF-CFD4-0D4B-A906-93761AB86FC1}" destId="{2B96DCBB-A1D9-EE40-9AE1-FC35012E0C66}" srcOrd="0" destOrd="3" presId="urn:microsoft.com/office/officeart/2005/8/layout/radial3"/>
    <dgm:cxn modelId="{04F319D1-5C51-8548-A6BE-CE5794A607F0}" srcId="{1FAAF580-0F92-B04B-B802-3D57FC91D016}" destId="{5C4EC47E-E8DD-F14E-9C70-C00EF38F92E8}" srcOrd="8" destOrd="0" parTransId="{DAF1BF0A-69C3-1440-B36D-CCD96D2EE7CB}" sibTransId="{B1BB2083-00E2-8A4C-88DA-87419E86818A}"/>
    <dgm:cxn modelId="{809596AC-BC8F-7847-A53B-7FF358D4197E}" type="presOf" srcId="{F9A04BAE-4238-194C-99D1-34CF57D6E020}" destId="{846463AB-6C9A-F440-A218-14CC9CDE958E}" srcOrd="0" destOrd="5" presId="urn:microsoft.com/office/officeart/2005/8/layout/radial3"/>
    <dgm:cxn modelId="{A33AF367-8E43-4C4F-B741-F38255AAE24A}" type="presOf" srcId="{B4F9203F-6602-7945-87F4-87C909D71C80}" destId="{903E060F-788E-4A46-BF53-E18ED0A39138}" srcOrd="0" destOrd="0" presId="urn:microsoft.com/office/officeart/2005/8/layout/radial3"/>
    <dgm:cxn modelId="{9BD2BE7F-D437-4B49-AF36-60D965D1358A}" type="presOf" srcId="{5C4EC47E-E8DD-F14E-9C70-C00EF38F92E8}" destId="{846463AB-6C9A-F440-A218-14CC9CDE958E}" srcOrd="0" destOrd="9" presId="urn:microsoft.com/office/officeart/2005/8/layout/radial3"/>
    <dgm:cxn modelId="{1465F78D-72A4-6344-B58C-58C3CCF39627}" type="presOf" srcId="{7DEC29CA-2F38-C845-B70B-D68E3B8EB8C8}" destId="{2B96DCBB-A1D9-EE40-9AE1-FC35012E0C66}" srcOrd="0" destOrd="2" presId="urn:microsoft.com/office/officeart/2005/8/layout/radial3"/>
    <dgm:cxn modelId="{0282FCB4-1F81-C24F-BAA0-4A1E3D0B78A1}" srcId="{1FAAF580-0F92-B04B-B802-3D57FC91D016}" destId="{E2E8F203-D80F-A04B-99C5-B1667B324B4E}" srcOrd="7" destOrd="0" parTransId="{31717539-E6DC-B044-92E1-E65F6EED2EE4}" sibTransId="{861C4CF5-1EB9-9F42-B56B-426D5EA2046F}"/>
    <dgm:cxn modelId="{1AF03246-40EA-B34C-BDE8-E5727A09310C}" type="presOf" srcId="{085FDC92-C03F-464B-9CAF-0656B93BA445}" destId="{2B96DCBB-A1D9-EE40-9AE1-FC35012E0C66}" srcOrd="0" destOrd="4" presId="urn:microsoft.com/office/officeart/2005/8/layout/radial3"/>
    <dgm:cxn modelId="{06A601E2-AFE4-5C4B-A8AF-7156FE4A1D89}" srcId="{0BD78178-CB8C-994B-99F5-ADC69B8282EB}" destId="{CB68EE3D-E48D-D844-9374-05B40BB7B83D}" srcOrd="0" destOrd="0" parTransId="{0C2C2DB9-4656-0143-B8AC-28CA3379125A}" sibTransId="{95EE7C50-BCD7-BA4A-A8D7-5A720C74952A}"/>
    <dgm:cxn modelId="{31A3001F-5AA8-FA4D-856C-8D8579FF6BEA}" srcId="{B4F9203F-6602-7945-87F4-87C909D71C80}" destId="{71D2C5E7-3014-CC4B-8A4F-B0F86652B49C}" srcOrd="2" destOrd="0" parTransId="{2AA549BF-1527-2E47-8796-33DC02AD6AA7}" sibTransId="{CFBBA83B-8F83-6940-A3D0-64491AEE3A4B}"/>
    <dgm:cxn modelId="{A76C481C-53DD-2140-8213-4BC89E1339FC}" type="presOf" srcId="{384DC40E-1BEB-6E47-95BB-76DAF5FB7EB7}" destId="{1E11E803-78F3-C04B-B4FB-22FBF0C7E21E}" srcOrd="0" destOrd="7" presId="urn:microsoft.com/office/officeart/2005/8/layout/radial3"/>
    <dgm:cxn modelId="{193363BD-68D3-2241-BC8B-7DC7CB0394A7}" type="presOf" srcId="{B572C004-D699-954C-905D-773846EE5D5C}" destId="{1E11E803-78F3-C04B-B4FB-22FBF0C7E21E}" srcOrd="0" destOrd="8" presId="urn:microsoft.com/office/officeart/2005/8/layout/radial3"/>
    <dgm:cxn modelId="{92A6D08F-E85C-D34C-8F7A-6E81009B5F96}" type="presOf" srcId="{71D2C5E7-3014-CC4B-8A4F-B0F86652B49C}" destId="{903E060F-788E-4A46-BF53-E18ED0A39138}" srcOrd="0" destOrd="3" presId="urn:microsoft.com/office/officeart/2005/8/layout/radial3"/>
    <dgm:cxn modelId="{EE7EACE3-22B8-294E-8456-0846861E752E}" srcId="{B4F9203F-6602-7945-87F4-87C909D71C80}" destId="{7E65BA73-A2E8-7543-951F-FC1B7638E233}" srcOrd="4" destOrd="0" parTransId="{C8B8E7A5-88C2-0A40-A12A-832FE2F9D845}" sibTransId="{EF8D9D90-3DDE-894D-9E02-B260040EDF57}"/>
    <dgm:cxn modelId="{26576943-7074-F043-86C9-5098C36F4824}" srcId="{B4F9203F-6602-7945-87F4-87C909D71C80}" destId="{8A4E6C92-145A-7840-BD1F-43329DCBCF53}" srcOrd="3" destOrd="0" parTransId="{978281CB-C102-F745-8301-F70AE51DED01}" sibTransId="{94DDBC92-BC04-6E44-A44B-AC5109C3F5D6}"/>
    <dgm:cxn modelId="{8C99D804-869D-0647-BA53-E2EF48507494}" type="presOf" srcId="{0FC263CA-6367-154A-B42D-CBA05F4D78FB}" destId="{846463AB-6C9A-F440-A218-14CC9CDE958E}" srcOrd="0" destOrd="6" presId="urn:microsoft.com/office/officeart/2005/8/layout/radial3"/>
    <dgm:cxn modelId="{B4FC94E8-2AC4-6E47-9DD3-3E8933D72D72}" type="presOf" srcId="{1FAAF580-0F92-B04B-B802-3D57FC91D016}" destId="{846463AB-6C9A-F440-A218-14CC9CDE958E}" srcOrd="0" destOrd="0" presId="urn:microsoft.com/office/officeart/2005/8/layout/radial3"/>
    <dgm:cxn modelId="{83479F68-E955-1140-A49B-797A117BBF10}" type="presOf" srcId="{C0032916-8F21-6447-84FE-C52EC1F33199}" destId="{1E11E803-78F3-C04B-B4FB-22FBF0C7E21E}" srcOrd="0" destOrd="9" presId="urn:microsoft.com/office/officeart/2005/8/layout/radial3"/>
    <dgm:cxn modelId="{9A09C0B6-E902-7848-9579-E8AF9F2BC8C7}" srcId="{1FAAF580-0F92-B04B-B802-3D57FC91D016}" destId="{3C1AAC31-DEEB-0249-AB3F-86E4C87BEC33}" srcOrd="6" destOrd="0" parTransId="{55CAC642-E678-AB4E-8EEC-41355B0283F2}" sibTransId="{394851F0-A070-F44B-884E-2153D8D21FC3}"/>
    <dgm:cxn modelId="{8D1CF2EA-DC35-DB48-8EE6-E65FF2CC745F}" type="presOf" srcId="{3B0D6151-61B5-D34B-90F6-6D1A9ECB131B}" destId="{1E11E803-78F3-C04B-B4FB-22FBF0C7E21E}" srcOrd="0" destOrd="6" presId="urn:microsoft.com/office/officeart/2005/8/layout/radial3"/>
    <dgm:cxn modelId="{C6683787-7B71-114C-BC0B-364161A51465}" srcId="{0BD78178-CB8C-994B-99F5-ADC69B8282EB}" destId="{6F306AE8-AB31-BA41-BF7F-1925070C7A54}" srcOrd="2" destOrd="0" parTransId="{785EA36D-BD92-B24A-922E-B0DCA6738F52}" sibTransId="{F26C3526-A5BF-4249-8565-44A30DD2E3C5}"/>
    <dgm:cxn modelId="{6A8E7373-3B5C-E741-A7B4-7324C678A326}" srcId="{0C90FB65-1FAB-DD46-B20A-A2B4F54BE72B}" destId="{0BD78178-CB8C-994B-99F5-ADC69B8282EB}" srcOrd="1" destOrd="0" parTransId="{92AC5AD2-3D92-4B4A-A9FB-C554A8A29E86}" sibTransId="{4E82E380-D93C-AF43-93B8-630543E6AC4A}"/>
    <dgm:cxn modelId="{1AA2107B-11D0-CC43-803F-88D9B3CA0867}" srcId="{1FAAF580-0F92-B04B-B802-3D57FC91D016}" destId="{0FC263CA-6367-154A-B42D-CBA05F4D78FB}" srcOrd="5" destOrd="0" parTransId="{6980631A-3D04-0A45-AED4-94C4EDBADDC3}" sibTransId="{DDF4DD5B-E64F-4447-93CD-1B30D6F6C170}"/>
    <dgm:cxn modelId="{A45BAD20-75D3-524B-A092-4FEA88D37E9B}" type="presOf" srcId="{3C1AAC31-DEEB-0249-AB3F-86E4C87BEC33}" destId="{846463AB-6C9A-F440-A218-14CC9CDE958E}" srcOrd="0" destOrd="7" presId="urn:microsoft.com/office/officeart/2005/8/layout/radial3"/>
    <dgm:cxn modelId="{D2F2A223-1F0E-E94C-B597-9A2DC9EE94DD}" type="presOf" srcId="{7E65BA73-A2E8-7543-951F-FC1B7638E233}" destId="{903E060F-788E-4A46-BF53-E18ED0A39138}" srcOrd="0" destOrd="5" presId="urn:microsoft.com/office/officeart/2005/8/layout/radial3"/>
    <dgm:cxn modelId="{4C64D2B2-C875-3447-BAB8-DCF031C0D558}" type="presOf" srcId="{6F306AE8-AB31-BA41-BF7F-1925070C7A54}" destId="{1E11E803-78F3-C04B-B4FB-22FBF0C7E21E}" srcOrd="0" destOrd="3" presId="urn:microsoft.com/office/officeart/2005/8/layout/radial3"/>
    <dgm:cxn modelId="{7A93F86B-70CF-AB4E-BBBE-F5AB5E3C8388}" srcId="{0BD78178-CB8C-994B-99F5-ADC69B8282EB}" destId="{417966F6-3A96-BF46-9026-91B219822AA4}" srcOrd="3" destOrd="0" parTransId="{D208769A-D797-0540-B103-50FE4E7A3443}" sibTransId="{A8060971-C477-694F-A2A4-6922A41436EE}"/>
    <dgm:cxn modelId="{60BA0B56-42EF-B44C-AEAF-0198A8498444}" srcId="{30043517-2609-3743-BF35-F334C883DB17}" destId="{4462DEAF-CFD4-0D4B-A906-93761AB86FC1}" srcOrd="2" destOrd="0" parTransId="{A07B628A-C9F5-B342-961B-18C6AA000907}" sibTransId="{A06284BC-C389-834D-812D-614A6F570EAB}"/>
    <dgm:cxn modelId="{E4D73BFD-C9B2-DE48-AEC9-CE22E36DDDC1}" type="presParOf" srcId="{34508F55-28D0-9D43-8CB8-4CEAE903000B}" destId="{F3F3B4D0-0CD1-4C46-AC3E-27A18001C174}" srcOrd="0" destOrd="0" presId="urn:microsoft.com/office/officeart/2005/8/layout/radial3"/>
    <dgm:cxn modelId="{592A639B-1AB7-0B45-A380-1039DA9CCEDF}" type="presParOf" srcId="{F3F3B4D0-0CD1-4C46-AC3E-27A18001C174}" destId="{D2EE6C01-E262-E74C-9928-1811240595E0}" srcOrd="0" destOrd="0" presId="urn:microsoft.com/office/officeart/2005/8/layout/radial3"/>
    <dgm:cxn modelId="{5169DAAD-4854-4447-B5A7-9D7B28A42EDF}" type="presParOf" srcId="{F3F3B4D0-0CD1-4C46-AC3E-27A18001C174}" destId="{846463AB-6C9A-F440-A218-14CC9CDE958E}" srcOrd="1" destOrd="0" presId="urn:microsoft.com/office/officeart/2005/8/layout/radial3"/>
    <dgm:cxn modelId="{09C3EF6E-FA31-B543-9C94-9E99EAA55ED1}" type="presParOf" srcId="{F3F3B4D0-0CD1-4C46-AC3E-27A18001C174}" destId="{1E11E803-78F3-C04B-B4FB-22FBF0C7E21E}" srcOrd="2" destOrd="0" presId="urn:microsoft.com/office/officeart/2005/8/layout/radial3"/>
    <dgm:cxn modelId="{63F6E3C4-4E96-0F4F-A5D2-4FD8B68710A2}" type="presParOf" srcId="{F3F3B4D0-0CD1-4C46-AC3E-27A18001C174}" destId="{2B96DCBB-A1D9-EE40-9AE1-FC35012E0C66}" srcOrd="3" destOrd="0" presId="urn:microsoft.com/office/officeart/2005/8/layout/radial3"/>
    <dgm:cxn modelId="{5FD36CB4-35C8-3641-95E1-475C1118E592}" type="presParOf" srcId="{F3F3B4D0-0CD1-4C46-AC3E-27A18001C174}" destId="{903E060F-788E-4A46-BF53-E18ED0A39138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2442585-8246-9F4C-902A-92FE9C62FC86}" type="doc">
      <dgm:prSet loTypeId="urn:microsoft.com/office/officeart/2005/8/layout/hList9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AEFE83-0766-A14C-BE06-8204A7699FC1}">
      <dgm:prSet phldrT="[Text]"/>
      <dgm:spPr>
        <a:solidFill>
          <a:schemeClr val="accent4">
            <a:lumMod val="75000"/>
          </a:schemeClr>
        </a:solidFill>
        <a:ln>
          <a:solidFill>
            <a:srgbClr val="604A7B"/>
          </a:solidFill>
        </a:ln>
      </dgm:spPr>
      <dgm:t>
        <a:bodyPr/>
        <a:lstStyle/>
        <a:p>
          <a:endParaRPr lang="en-US" dirty="0"/>
        </a:p>
      </dgm:t>
    </dgm:pt>
    <dgm:pt modelId="{A34EC3CD-2E70-CF4D-8BFF-71825DCCE36F}" type="parTrans" cxnId="{12B30BFD-7B54-5B48-A506-FFA57FB46973}">
      <dgm:prSet/>
      <dgm:spPr/>
      <dgm:t>
        <a:bodyPr/>
        <a:lstStyle/>
        <a:p>
          <a:endParaRPr lang="en-US"/>
        </a:p>
      </dgm:t>
    </dgm:pt>
    <dgm:pt modelId="{A38B8713-6149-C949-AE51-263203EB6145}" type="sibTrans" cxnId="{12B30BFD-7B54-5B48-A506-FFA57FB46973}">
      <dgm:prSet/>
      <dgm:spPr/>
      <dgm:t>
        <a:bodyPr/>
        <a:lstStyle/>
        <a:p>
          <a:endParaRPr lang="en-US"/>
        </a:p>
      </dgm:t>
    </dgm:pt>
    <dgm:pt modelId="{C19EF54A-DBDC-EC41-82D5-D5149A8DFE9C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/>
            <a:t> </a:t>
          </a:r>
        </a:p>
      </dgm:t>
    </dgm:pt>
    <dgm:pt modelId="{FC2F91EC-4FF2-C54C-80EC-29BF35C0E81A}" type="parTrans" cxnId="{BDBE64BF-3291-B84E-AF8B-9639B81E85EB}">
      <dgm:prSet/>
      <dgm:spPr/>
      <dgm:t>
        <a:bodyPr/>
        <a:lstStyle/>
        <a:p>
          <a:endParaRPr lang="en-US"/>
        </a:p>
      </dgm:t>
    </dgm:pt>
    <dgm:pt modelId="{8DF25FC7-5A44-4B4C-968E-26E6F806A32D}" type="sibTrans" cxnId="{BDBE64BF-3291-B84E-AF8B-9639B81E85EB}">
      <dgm:prSet/>
      <dgm:spPr/>
      <dgm:t>
        <a:bodyPr/>
        <a:lstStyle/>
        <a:p>
          <a:endParaRPr lang="en-US"/>
        </a:p>
      </dgm:t>
    </dgm:pt>
    <dgm:pt modelId="{74539032-0196-074F-A5A2-3981386D0B38}">
      <dgm:prSet phldrT="[Text]"/>
      <dgm:spPr>
        <a:solidFill>
          <a:srgbClr val="604A7B"/>
        </a:solidFill>
        <a:ln>
          <a:solidFill>
            <a:srgbClr val="604A7B"/>
          </a:solidFill>
        </a:ln>
      </dgm:spPr>
      <dgm:t>
        <a:bodyPr/>
        <a:lstStyle/>
        <a:p>
          <a:endParaRPr lang="en-US" dirty="0"/>
        </a:p>
      </dgm:t>
    </dgm:pt>
    <dgm:pt modelId="{161E9C24-F0EC-D34A-951B-C8B3433B97D6}" type="parTrans" cxnId="{C3BF44E1-E835-D14C-B9BD-B41CDDFD2D28}">
      <dgm:prSet/>
      <dgm:spPr/>
      <dgm:t>
        <a:bodyPr/>
        <a:lstStyle/>
        <a:p>
          <a:endParaRPr lang="en-US"/>
        </a:p>
      </dgm:t>
    </dgm:pt>
    <dgm:pt modelId="{A5E9846A-FDEC-C545-A273-9B557ED9213B}" type="sibTrans" cxnId="{C3BF44E1-E835-D14C-B9BD-B41CDDFD2D28}">
      <dgm:prSet/>
      <dgm:spPr/>
      <dgm:t>
        <a:bodyPr/>
        <a:lstStyle/>
        <a:p>
          <a:endParaRPr lang="en-US"/>
        </a:p>
      </dgm:t>
    </dgm:pt>
    <dgm:pt modelId="{2C8F04AB-1380-404C-AAA9-EE9E664A0D0A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/>
            <a:t> </a:t>
          </a:r>
        </a:p>
      </dgm:t>
    </dgm:pt>
    <dgm:pt modelId="{7714F8A3-B628-7F41-BD4C-85367CB64822}" type="parTrans" cxnId="{FABCBB41-88B6-6946-AF41-4835CA061F90}">
      <dgm:prSet/>
      <dgm:spPr/>
      <dgm:t>
        <a:bodyPr/>
        <a:lstStyle/>
        <a:p>
          <a:endParaRPr lang="en-US"/>
        </a:p>
      </dgm:t>
    </dgm:pt>
    <dgm:pt modelId="{6032CEF1-5C16-C748-B483-183CF365BFBE}" type="sibTrans" cxnId="{FABCBB41-88B6-6946-AF41-4835CA061F90}">
      <dgm:prSet/>
      <dgm:spPr/>
      <dgm:t>
        <a:bodyPr/>
        <a:lstStyle/>
        <a:p>
          <a:endParaRPr lang="en-US"/>
        </a:p>
      </dgm:t>
    </dgm:pt>
    <dgm:pt modelId="{12C65086-BB39-3D4D-9C72-9C75E867BF95}">
      <dgm:prSet phldrT="[Text]"/>
      <dgm:spPr>
        <a:solidFill>
          <a:schemeClr val="accent4">
            <a:lumMod val="75000"/>
          </a:schemeClr>
        </a:solidFill>
        <a:ln>
          <a:solidFill>
            <a:srgbClr val="604A7B"/>
          </a:solidFill>
        </a:ln>
      </dgm:spPr>
      <dgm:t>
        <a:bodyPr/>
        <a:lstStyle/>
        <a:p>
          <a:endParaRPr lang="en-US" dirty="0"/>
        </a:p>
      </dgm:t>
    </dgm:pt>
    <dgm:pt modelId="{8B6AFC41-60EE-264C-B04D-7A74C90B9C13}" type="parTrans" cxnId="{DFC02B1E-2F5A-2841-A7D8-47A2C891EFE0}">
      <dgm:prSet/>
      <dgm:spPr/>
      <dgm:t>
        <a:bodyPr/>
        <a:lstStyle/>
        <a:p>
          <a:endParaRPr lang="en-US"/>
        </a:p>
      </dgm:t>
    </dgm:pt>
    <dgm:pt modelId="{F4FC2E3F-7356-F04B-8408-2A2C49873DAB}" type="sibTrans" cxnId="{DFC02B1E-2F5A-2841-A7D8-47A2C891EFE0}">
      <dgm:prSet/>
      <dgm:spPr/>
      <dgm:t>
        <a:bodyPr/>
        <a:lstStyle/>
        <a:p>
          <a:endParaRPr lang="en-US"/>
        </a:p>
      </dgm:t>
    </dgm:pt>
    <dgm:pt modelId="{160A660E-1ABA-5F41-A72F-25E8C539E2DF}">
      <dgm:prSet phldrT="[Text]"/>
      <dgm:spPr>
        <a:solidFill>
          <a:schemeClr val="accent4">
            <a:lumMod val="40000"/>
            <a:lumOff val="60000"/>
          </a:schemeClr>
        </a:solidFill>
        <a:ln>
          <a:noFill/>
        </a:ln>
      </dgm:spPr>
      <dgm:t>
        <a:bodyPr/>
        <a:lstStyle/>
        <a:p>
          <a:endParaRPr lang="en-US"/>
        </a:p>
      </dgm:t>
    </dgm:pt>
    <dgm:pt modelId="{D3FB8A77-90D3-7F4C-B90E-DF3381521008}" type="parTrans" cxnId="{094F3B18-4BB9-8740-AA2F-03D32F52EA27}">
      <dgm:prSet/>
      <dgm:spPr/>
      <dgm:t>
        <a:bodyPr/>
        <a:lstStyle/>
        <a:p>
          <a:endParaRPr lang="en-US"/>
        </a:p>
      </dgm:t>
    </dgm:pt>
    <dgm:pt modelId="{FF769FBD-E663-F14B-8476-67805CF2FC82}" type="sibTrans" cxnId="{094F3B18-4BB9-8740-AA2F-03D32F52EA27}">
      <dgm:prSet/>
      <dgm:spPr/>
      <dgm:t>
        <a:bodyPr/>
        <a:lstStyle/>
        <a:p>
          <a:endParaRPr lang="en-US"/>
        </a:p>
      </dgm:t>
    </dgm:pt>
    <dgm:pt modelId="{B25AFD38-9FDD-6A43-BA3E-ECDC64AC7AA7}">
      <dgm:prSet phldrT="[Text]"/>
      <dgm:spPr>
        <a:solidFill>
          <a:schemeClr val="accent4">
            <a:lumMod val="40000"/>
            <a:lumOff val="60000"/>
          </a:schemeClr>
        </a:solidFill>
        <a:ln>
          <a:noFill/>
        </a:ln>
      </dgm:spPr>
      <dgm:t>
        <a:bodyPr/>
        <a:lstStyle/>
        <a:p>
          <a:endParaRPr lang="en-US"/>
        </a:p>
      </dgm:t>
    </dgm:pt>
    <dgm:pt modelId="{A13D1F15-A22A-E444-A04C-8902C2291AB4}" type="parTrans" cxnId="{94E4E9BC-B9A0-8C4D-BFF2-38788AF9F1EE}">
      <dgm:prSet/>
      <dgm:spPr/>
      <dgm:t>
        <a:bodyPr/>
        <a:lstStyle/>
        <a:p>
          <a:endParaRPr lang="en-US"/>
        </a:p>
      </dgm:t>
    </dgm:pt>
    <dgm:pt modelId="{F7F78835-8C9F-8144-8ED6-DA0CA559040A}" type="sibTrans" cxnId="{94E4E9BC-B9A0-8C4D-BFF2-38788AF9F1EE}">
      <dgm:prSet/>
      <dgm:spPr/>
      <dgm:t>
        <a:bodyPr/>
        <a:lstStyle/>
        <a:p>
          <a:endParaRPr lang="en-US"/>
        </a:p>
      </dgm:t>
    </dgm:pt>
    <dgm:pt modelId="{0ED00DD4-2683-CE43-866E-6F2C8C0A12F6}" type="pres">
      <dgm:prSet presAssocID="{72442585-8246-9F4C-902A-92FE9C62FC8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BE37137-4B28-9D43-9BD7-25023A939316}" type="pres">
      <dgm:prSet presAssocID="{23AEFE83-0766-A14C-BE06-8204A7699FC1}" presName="posSpace" presStyleCnt="0"/>
      <dgm:spPr/>
    </dgm:pt>
    <dgm:pt modelId="{B8235321-CEA1-AF48-9C7F-281B5077ADDF}" type="pres">
      <dgm:prSet presAssocID="{23AEFE83-0766-A14C-BE06-8204A7699FC1}" presName="vertFlow" presStyleCnt="0"/>
      <dgm:spPr/>
    </dgm:pt>
    <dgm:pt modelId="{38CD846D-9106-FC4C-9B39-23D236A45761}" type="pres">
      <dgm:prSet presAssocID="{23AEFE83-0766-A14C-BE06-8204A7699FC1}" presName="topSpace" presStyleCnt="0"/>
      <dgm:spPr/>
    </dgm:pt>
    <dgm:pt modelId="{888008CD-5430-6A41-868C-8748D4EAB3D3}" type="pres">
      <dgm:prSet presAssocID="{23AEFE83-0766-A14C-BE06-8204A7699FC1}" presName="firstComp" presStyleCnt="0"/>
      <dgm:spPr/>
    </dgm:pt>
    <dgm:pt modelId="{41C2E9C9-B295-D240-9D16-C764DBBD0BD1}" type="pres">
      <dgm:prSet presAssocID="{23AEFE83-0766-A14C-BE06-8204A7699FC1}" presName="firstChild" presStyleLbl="bgAccFollowNode1" presStyleIdx="0" presStyleCnt="4" custScaleX="106934" custScaleY="189572"/>
      <dgm:spPr/>
      <dgm:t>
        <a:bodyPr/>
        <a:lstStyle/>
        <a:p>
          <a:endParaRPr lang="en-US"/>
        </a:p>
      </dgm:t>
    </dgm:pt>
    <dgm:pt modelId="{290564D5-224B-AA4C-A870-41B45FE0BF96}" type="pres">
      <dgm:prSet presAssocID="{23AEFE83-0766-A14C-BE06-8204A7699FC1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67EC31-4817-6248-AE24-B500A45EC725}" type="pres">
      <dgm:prSet presAssocID="{B25AFD38-9FDD-6A43-BA3E-ECDC64AC7AA7}" presName="comp" presStyleCnt="0"/>
      <dgm:spPr/>
    </dgm:pt>
    <dgm:pt modelId="{6C8CD363-A72A-0B41-925F-6CED7121B397}" type="pres">
      <dgm:prSet presAssocID="{B25AFD38-9FDD-6A43-BA3E-ECDC64AC7AA7}" presName="child" presStyleLbl="bgAccFollowNode1" presStyleIdx="1" presStyleCnt="4" custScaleX="106934" custScaleY="189572"/>
      <dgm:spPr/>
      <dgm:t>
        <a:bodyPr/>
        <a:lstStyle/>
        <a:p>
          <a:endParaRPr lang="en-US"/>
        </a:p>
      </dgm:t>
    </dgm:pt>
    <dgm:pt modelId="{2531260F-A621-2445-99F2-47A8B7D1E4C9}" type="pres">
      <dgm:prSet presAssocID="{B25AFD38-9FDD-6A43-BA3E-ECDC64AC7AA7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D7F05-FC06-F349-8D46-0041E1C5F63E}" type="pres">
      <dgm:prSet presAssocID="{23AEFE83-0766-A14C-BE06-8204A7699FC1}" presName="negSpace" presStyleCnt="0"/>
      <dgm:spPr/>
    </dgm:pt>
    <dgm:pt modelId="{CE75A70D-DFEB-9845-A06C-7875A9A7BF17}" type="pres">
      <dgm:prSet presAssocID="{23AEFE83-0766-A14C-BE06-8204A7699FC1}" presName="circle" presStyleLbl="node1" presStyleIdx="0" presStyleCnt="3"/>
      <dgm:spPr/>
      <dgm:t>
        <a:bodyPr/>
        <a:lstStyle/>
        <a:p>
          <a:endParaRPr lang="en-US"/>
        </a:p>
      </dgm:t>
    </dgm:pt>
    <dgm:pt modelId="{99457B9F-5382-5040-9674-00FE15B881AA}" type="pres">
      <dgm:prSet presAssocID="{A38B8713-6149-C949-AE51-263203EB6145}" presName="transSpace" presStyleCnt="0"/>
      <dgm:spPr/>
    </dgm:pt>
    <dgm:pt modelId="{A766431D-E33D-0B4A-9D67-E056D2B4DDE5}" type="pres">
      <dgm:prSet presAssocID="{12C65086-BB39-3D4D-9C72-9C75E867BF95}" presName="posSpace" presStyleCnt="0"/>
      <dgm:spPr/>
    </dgm:pt>
    <dgm:pt modelId="{F632C164-32FD-4140-8EBA-E66AD294A40E}" type="pres">
      <dgm:prSet presAssocID="{12C65086-BB39-3D4D-9C72-9C75E867BF95}" presName="vertFlow" presStyleCnt="0"/>
      <dgm:spPr/>
    </dgm:pt>
    <dgm:pt modelId="{E6F41CA8-FE20-574F-B34B-2805A21D0221}" type="pres">
      <dgm:prSet presAssocID="{12C65086-BB39-3D4D-9C72-9C75E867BF95}" presName="topSpace" presStyleCnt="0"/>
      <dgm:spPr/>
    </dgm:pt>
    <dgm:pt modelId="{A0D4D568-0251-C44E-B99D-E0E2DEE22F5E}" type="pres">
      <dgm:prSet presAssocID="{12C65086-BB39-3D4D-9C72-9C75E867BF95}" presName="firstComp" presStyleCnt="0"/>
      <dgm:spPr/>
    </dgm:pt>
    <dgm:pt modelId="{BF8132D6-15B2-6A4E-89DE-7A3A666C847B}" type="pres">
      <dgm:prSet presAssocID="{12C65086-BB39-3D4D-9C72-9C75E867BF95}" presName="firstChild" presStyleLbl="bgAccFollowNode1" presStyleIdx="2" presStyleCnt="4" custScaleY="385642"/>
      <dgm:spPr/>
      <dgm:t>
        <a:bodyPr/>
        <a:lstStyle/>
        <a:p>
          <a:endParaRPr lang="en-US"/>
        </a:p>
      </dgm:t>
    </dgm:pt>
    <dgm:pt modelId="{95C0C5B5-D742-7044-910B-5CC7BE76C372}" type="pres">
      <dgm:prSet presAssocID="{12C65086-BB39-3D4D-9C72-9C75E867BF95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B6FBF0-8A72-454F-B45F-31AA8D6EFC1F}" type="pres">
      <dgm:prSet presAssocID="{12C65086-BB39-3D4D-9C72-9C75E867BF95}" presName="negSpace" presStyleCnt="0"/>
      <dgm:spPr/>
    </dgm:pt>
    <dgm:pt modelId="{803BA268-CCA2-2D46-8BD2-9D024C9145A2}" type="pres">
      <dgm:prSet presAssocID="{12C65086-BB39-3D4D-9C72-9C75E867BF95}" presName="circle" presStyleLbl="node1" presStyleIdx="1" presStyleCnt="3"/>
      <dgm:spPr/>
      <dgm:t>
        <a:bodyPr/>
        <a:lstStyle/>
        <a:p>
          <a:endParaRPr lang="en-US"/>
        </a:p>
      </dgm:t>
    </dgm:pt>
    <dgm:pt modelId="{BD36F21B-40E7-0649-B500-8F2FE9AC3F3F}" type="pres">
      <dgm:prSet presAssocID="{F4FC2E3F-7356-F04B-8408-2A2C49873DAB}" presName="transSpace" presStyleCnt="0"/>
      <dgm:spPr/>
    </dgm:pt>
    <dgm:pt modelId="{B966173C-D049-0A48-8AB9-31BEC778C22C}" type="pres">
      <dgm:prSet presAssocID="{74539032-0196-074F-A5A2-3981386D0B38}" presName="posSpace" presStyleCnt="0"/>
      <dgm:spPr/>
    </dgm:pt>
    <dgm:pt modelId="{ACBEB282-854D-ED45-9D90-AA549C631E8E}" type="pres">
      <dgm:prSet presAssocID="{74539032-0196-074F-A5A2-3981386D0B38}" presName="vertFlow" presStyleCnt="0"/>
      <dgm:spPr/>
    </dgm:pt>
    <dgm:pt modelId="{77F5084E-081B-B644-BA2E-CCD24AC56880}" type="pres">
      <dgm:prSet presAssocID="{74539032-0196-074F-A5A2-3981386D0B38}" presName="topSpace" presStyleCnt="0"/>
      <dgm:spPr/>
    </dgm:pt>
    <dgm:pt modelId="{58F7320A-283A-F04C-B5F4-FADEB3E2E1EB}" type="pres">
      <dgm:prSet presAssocID="{74539032-0196-074F-A5A2-3981386D0B38}" presName="firstComp" presStyleCnt="0"/>
      <dgm:spPr/>
    </dgm:pt>
    <dgm:pt modelId="{A95F6F69-A47A-CA4B-B39B-AC365A7935C1}" type="pres">
      <dgm:prSet presAssocID="{74539032-0196-074F-A5A2-3981386D0B38}" presName="firstChild" presStyleLbl="bgAccFollowNode1" presStyleIdx="3" presStyleCnt="4" custScaleY="387160"/>
      <dgm:spPr/>
      <dgm:t>
        <a:bodyPr/>
        <a:lstStyle/>
        <a:p>
          <a:endParaRPr lang="en-US"/>
        </a:p>
      </dgm:t>
    </dgm:pt>
    <dgm:pt modelId="{85EC867C-8E8B-5B44-9012-D5BB9E8FB801}" type="pres">
      <dgm:prSet presAssocID="{74539032-0196-074F-A5A2-3981386D0B38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DAED1-0A7B-0940-BCED-9AFA0A916F12}" type="pres">
      <dgm:prSet presAssocID="{74539032-0196-074F-A5A2-3981386D0B38}" presName="negSpace" presStyleCnt="0"/>
      <dgm:spPr/>
    </dgm:pt>
    <dgm:pt modelId="{99D7E3ED-EC07-7D43-A91E-4569BB6EDE75}" type="pres">
      <dgm:prSet presAssocID="{74539032-0196-074F-A5A2-3981386D0B38}" presName="circle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94E4E9BC-B9A0-8C4D-BFF2-38788AF9F1EE}" srcId="{23AEFE83-0766-A14C-BE06-8204A7699FC1}" destId="{B25AFD38-9FDD-6A43-BA3E-ECDC64AC7AA7}" srcOrd="1" destOrd="0" parTransId="{A13D1F15-A22A-E444-A04C-8902C2291AB4}" sibTransId="{F7F78835-8C9F-8144-8ED6-DA0CA559040A}"/>
    <dgm:cxn modelId="{D359DF5B-01D7-E54B-828B-39A9DC776397}" type="presOf" srcId="{72442585-8246-9F4C-902A-92FE9C62FC86}" destId="{0ED00DD4-2683-CE43-866E-6F2C8C0A12F6}" srcOrd="0" destOrd="0" presId="urn:microsoft.com/office/officeart/2005/8/layout/hList9"/>
    <dgm:cxn modelId="{732606BC-F984-F54E-9080-C1FC76C2506B}" type="presOf" srcId="{2C8F04AB-1380-404C-AAA9-EE9E664A0D0A}" destId="{85EC867C-8E8B-5B44-9012-D5BB9E8FB801}" srcOrd="1" destOrd="0" presId="urn:microsoft.com/office/officeart/2005/8/layout/hList9"/>
    <dgm:cxn modelId="{214C5CC8-75DF-3F4A-8F09-40C8EB0F6A01}" type="presOf" srcId="{160A660E-1ABA-5F41-A72F-25E8C539E2DF}" destId="{290564D5-224B-AA4C-A870-41B45FE0BF96}" srcOrd="1" destOrd="0" presId="urn:microsoft.com/office/officeart/2005/8/layout/hList9"/>
    <dgm:cxn modelId="{575F1922-B59D-4D44-BEC1-F4E89EFFBE37}" type="presOf" srcId="{B25AFD38-9FDD-6A43-BA3E-ECDC64AC7AA7}" destId="{6C8CD363-A72A-0B41-925F-6CED7121B397}" srcOrd="0" destOrd="0" presId="urn:microsoft.com/office/officeart/2005/8/layout/hList9"/>
    <dgm:cxn modelId="{BDBE64BF-3291-B84E-AF8B-9639B81E85EB}" srcId="{12C65086-BB39-3D4D-9C72-9C75E867BF95}" destId="{C19EF54A-DBDC-EC41-82D5-D5149A8DFE9C}" srcOrd="0" destOrd="0" parTransId="{FC2F91EC-4FF2-C54C-80EC-29BF35C0E81A}" sibTransId="{8DF25FC7-5A44-4B4C-968E-26E6F806A32D}"/>
    <dgm:cxn modelId="{2157CF8F-5ECE-394C-BED3-FDB3111A4CCB}" type="presOf" srcId="{C19EF54A-DBDC-EC41-82D5-D5149A8DFE9C}" destId="{95C0C5B5-D742-7044-910B-5CC7BE76C372}" srcOrd="1" destOrd="0" presId="urn:microsoft.com/office/officeart/2005/8/layout/hList9"/>
    <dgm:cxn modelId="{6977EE96-2025-9C42-BBFD-DBE2BDE3CC6A}" type="presOf" srcId="{160A660E-1ABA-5F41-A72F-25E8C539E2DF}" destId="{41C2E9C9-B295-D240-9D16-C764DBBD0BD1}" srcOrd="0" destOrd="0" presId="urn:microsoft.com/office/officeart/2005/8/layout/hList9"/>
    <dgm:cxn modelId="{C3BF44E1-E835-D14C-B9BD-B41CDDFD2D28}" srcId="{72442585-8246-9F4C-902A-92FE9C62FC86}" destId="{74539032-0196-074F-A5A2-3981386D0B38}" srcOrd="2" destOrd="0" parTransId="{161E9C24-F0EC-D34A-951B-C8B3433B97D6}" sibTransId="{A5E9846A-FDEC-C545-A273-9B557ED9213B}"/>
    <dgm:cxn modelId="{B6A9A93F-0DE8-BE46-8EA5-AB1F2DF77D6A}" type="presOf" srcId="{23AEFE83-0766-A14C-BE06-8204A7699FC1}" destId="{CE75A70D-DFEB-9845-A06C-7875A9A7BF17}" srcOrd="0" destOrd="0" presId="urn:microsoft.com/office/officeart/2005/8/layout/hList9"/>
    <dgm:cxn modelId="{DFC02B1E-2F5A-2841-A7D8-47A2C891EFE0}" srcId="{72442585-8246-9F4C-902A-92FE9C62FC86}" destId="{12C65086-BB39-3D4D-9C72-9C75E867BF95}" srcOrd="1" destOrd="0" parTransId="{8B6AFC41-60EE-264C-B04D-7A74C90B9C13}" sibTransId="{F4FC2E3F-7356-F04B-8408-2A2C49873DAB}"/>
    <dgm:cxn modelId="{FABCBB41-88B6-6946-AF41-4835CA061F90}" srcId="{74539032-0196-074F-A5A2-3981386D0B38}" destId="{2C8F04AB-1380-404C-AAA9-EE9E664A0D0A}" srcOrd="0" destOrd="0" parTransId="{7714F8A3-B628-7F41-BD4C-85367CB64822}" sibTransId="{6032CEF1-5C16-C748-B483-183CF365BFBE}"/>
    <dgm:cxn modelId="{411665B6-1944-9E45-BC45-D570DB86EB2D}" type="presOf" srcId="{74539032-0196-074F-A5A2-3981386D0B38}" destId="{99D7E3ED-EC07-7D43-A91E-4569BB6EDE75}" srcOrd="0" destOrd="0" presId="urn:microsoft.com/office/officeart/2005/8/layout/hList9"/>
    <dgm:cxn modelId="{0AC52E58-F77D-2F4D-8739-908E277B9265}" type="presOf" srcId="{12C65086-BB39-3D4D-9C72-9C75E867BF95}" destId="{803BA268-CCA2-2D46-8BD2-9D024C9145A2}" srcOrd="0" destOrd="0" presId="urn:microsoft.com/office/officeart/2005/8/layout/hList9"/>
    <dgm:cxn modelId="{12B30BFD-7B54-5B48-A506-FFA57FB46973}" srcId="{72442585-8246-9F4C-902A-92FE9C62FC86}" destId="{23AEFE83-0766-A14C-BE06-8204A7699FC1}" srcOrd="0" destOrd="0" parTransId="{A34EC3CD-2E70-CF4D-8BFF-71825DCCE36F}" sibTransId="{A38B8713-6149-C949-AE51-263203EB6145}"/>
    <dgm:cxn modelId="{DCAE555C-9526-9E4C-A11A-DF690F3C9C82}" type="presOf" srcId="{2C8F04AB-1380-404C-AAA9-EE9E664A0D0A}" destId="{A95F6F69-A47A-CA4B-B39B-AC365A7935C1}" srcOrd="0" destOrd="0" presId="urn:microsoft.com/office/officeart/2005/8/layout/hList9"/>
    <dgm:cxn modelId="{8D3265F1-184B-A04C-91CC-90A7B0350BD0}" type="presOf" srcId="{B25AFD38-9FDD-6A43-BA3E-ECDC64AC7AA7}" destId="{2531260F-A621-2445-99F2-47A8B7D1E4C9}" srcOrd="1" destOrd="0" presId="urn:microsoft.com/office/officeart/2005/8/layout/hList9"/>
    <dgm:cxn modelId="{4D4EA4D2-EA20-B541-87BA-99E804D5E13A}" type="presOf" srcId="{C19EF54A-DBDC-EC41-82D5-D5149A8DFE9C}" destId="{BF8132D6-15B2-6A4E-89DE-7A3A666C847B}" srcOrd="0" destOrd="0" presId="urn:microsoft.com/office/officeart/2005/8/layout/hList9"/>
    <dgm:cxn modelId="{094F3B18-4BB9-8740-AA2F-03D32F52EA27}" srcId="{23AEFE83-0766-A14C-BE06-8204A7699FC1}" destId="{160A660E-1ABA-5F41-A72F-25E8C539E2DF}" srcOrd="0" destOrd="0" parTransId="{D3FB8A77-90D3-7F4C-B90E-DF3381521008}" sibTransId="{FF769FBD-E663-F14B-8476-67805CF2FC82}"/>
    <dgm:cxn modelId="{CAF72981-7CDB-6F49-AAF3-FF40D802A972}" type="presParOf" srcId="{0ED00DD4-2683-CE43-866E-6F2C8C0A12F6}" destId="{5BE37137-4B28-9D43-9BD7-25023A939316}" srcOrd="0" destOrd="0" presId="urn:microsoft.com/office/officeart/2005/8/layout/hList9"/>
    <dgm:cxn modelId="{A455FAD2-6CC9-8E41-8EAC-5A2BEEB64E58}" type="presParOf" srcId="{0ED00DD4-2683-CE43-866E-6F2C8C0A12F6}" destId="{B8235321-CEA1-AF48-9C7F-281B5077ADDF}" srcOrd="1" destOrd="0" presId="urn:microsoft.com/office/officeart/2005/8/layout/hList9"/>
    <dgm:cxn modelId="{AC3468E5-3CBF-3941-B675-36A60D1DEA7E}" type="presParOf" srcId="{B8235321-CEA1-AF48-9C7F-281B5077ADDF}" destId="{38CD846D-9106-FC4C-9B39-23D236A45761}" srcOrd="0" destOrd="0" presId="urn:microsoft.com/office/officeart/2005/8/layout/hList9"/>
    <dgm:cxn modelId="{13F2496B-2978-8046-A47A-8AAF6CD67DCC}" type="presParOf" srcId="{B8235321-CEA1-AF48-9C7F-281B5077ADDF}" destId="{888008CD-5430-6A41-868C-8748D4EAB3D3}" srcOrd="1" destOrd="0" presId="urn:microsoft.com/office/officeart/2005/8/layout/hList9"/>
    <dgm:cxn modelId="{C68F107D-F40B-2C46-A01D-6E56FAD9B75E}" type="presParOf" srcId="{888008CD-5430-6A41-868C-8748D4EAB3D3}" destId="{41C2E9C9-B295-D240-9D16-C764DBBD0BD1}" srcOrd="0" destOrd="0" presId="urn:microsoft.com/office/officeart/2005/8/layout/hList9"/>
    <dgm:cxn modelId="{41AC4EE6-52BA-1D48-BBDD-69DEEEF86159}" type="presParOf" srcId="{888008CD-5430-6A41-868C-8748D4EAB3D3}" destId="{290564D5-224B-AA4C-A870-41B45FE0BF96}" srcOrd="1" destOrd="0" presId="urn:microsoft.com/office/officeart/2005/8/layout/hList9"/>
    <dgm:cxn modelId="{A1848BA6-9546-2D41-9684-2EBE38D3F4A3}" type="presParOf" srcId="{B8235321-CEA1-AF48-9C7F-281B5077ADDF}" destId="{EA67EC31-4817-6248-AE24-B500A45EC725}" srcOrd="2" destOrd="0" presId="urn:microsoft.com/office/officeart/2005/8/layout/hList9"/>
    <dgm:cxn modelId="{7D8C96D3-4410-EF44-9EDC-3A7DB45C3D8F}" type="presParOf" srcId="{EA67EC31-4817-6248-AE24-B500A45EC725}" destId="{6C8CD363-A72A-0B41-925F-6CED7121B397}" srcOrd="0" destOrd="0" presId="urn:microsoft.com/office/officeart/2005/8/layout/hList9"/>
    <dgm:cxn modelId="{80F7624E-0B0C-A743-9350-D350C5F63C7C}" type="presParOf" srcId="{EA67EC31-4817-6248-AE24-B500A45EC725}" destId="{2531260F-A621-2445-99F2-47A8B7D1E4C9}" srcOrd="1" destOrd="0" presId="urn:microsoft.com/office/officeart/2005/8/layout/hList9"/>
    <dgm:cxn modelId="{31980430-180C-AE4C-9FFC-8F5AE4D31367}" type="presParOf" srcId="{0ED00DD4-2683-CE43-866E-6F2C8C0A12F6}" destId="{259D7F05-FC06-F349-8D46-0041E1C5F63E}" srcOrd="2" destOrd="0" presId="urn:microsoft.com/office/officeart/2005/8/layout/hList9"/>
    <dgm:cxn modelId="{E8B5E5A1-CCA2-B84B-9136-B5D9AB530CF3}" type="presParOf" srcId="{0ED00DD4-2683-CE43-866E-6F2C8C0A12F6}" destId="{CE75A70D-DFEB-9845-A06C-7875A9A7BF17}" srcOrd="3" destOrd="0" presId="urn:microsoft.com/office/officeart/2005/8/layout/hList9"/>
    <dgm:cxn modelId="{2EB7F35A-B628-D44E-B7D6-B7C7454BBC79}" type="presParOf" srcId="{0ED00DD4-2683-CE43-866E-6F2C8C0A12F6}" destId="{99457B9F-5382-5040-9674-00FE15B881AA}" srcOrd="4" destOrd="0" presId="urn:microsoft.com/office/officeart/2005/8/layout/hList9"/>
    <dgm:cxn modelId="{AB8B948D-B746-7B46-9632-B987C2E30B7A}" type="presParOf" srcId="{0ED00DD4-2683-CE43-866E-6F2C8C0A12F6}" destId="{A766431D-E33D-0B4A-9D67-E056D2B4DDE5}" srcOrd="5" destOrd="0" presId="urn:microsoft.com/office/officeart/2005/8/layout/hList9"/>
    <dgm:cxn modelId="{8191C6C0-EA33-DA4D-BEEA-04BE8835BADD}" type="presParOf" srcId="{0ED00DD4-2683-CE43-866E-6F2C8C0A12F6}" destId="{F632C164-32FD-4140-8EBA-E66AD294A40E}" srcOrd="6" destOrd="0" presId="urn:microsoft.com/office/officeart/2005/8/layout/hList9"/>
    <dgm:cxn modelId="{7824D1D6-3D1E-E14B-8B57-33D364C7EF3E}" type="presParOf" srcId="{F632C164-32FD-4140-8EBA-E66AD294A40E}" destId="{E6F41CA8-FE20-574F-B34B-2805A21D0221}" srcOrd="0" destOrd="0" presId="urn:microsoft.com/office/officeart/2005/8/layout/hList9"/>
    <dgm:cxn modelId="{2EFBCB0A-CEAF-B649-B0F9-7EF2D2C83946}" type="presParOf" srcId="{F632C164-32FD-4140-8EBA-E66AD294A40E}" destId="{A0D4D568-0251-C44E-B99D-E0E2DEE22F5E}" srcOrd="1" destOrd="0" presId="urn:microsoft.com/office/officeart/2005/8/layout/hList9"/>
    <dgm:cxn modelId="{E381F39E-001C-6043-877F-B74026DA9271}" type="presParOf" srcId="{A0D4D568-0251-C44E-B99D-E0E2DEE22F5E}" destId="{BF8132D6-15B2-6A4E-89DE-7A3A666C847B}" srcOrd="0" destOrd="0" presId="urn:microsoft.com/office/officeart/2005/8/layout/hList9"/>
    <dgm:cxn modelId="{2C60318B-5918-0240-83DE-CAA4CC8155B3}" type="presParOf" srcId="{A0D4D568-0251-C44E-B99D-E0E2DEE22F5E}" destId="{95C0C5B5-D742-7044-910B-5CC7BE76C372}" srcOrd="1" destOrd="0" presId="urn:microsoft.com/office/officeart/2005/8/layout/hList9"/>
    <dgm:cxn modelId="{EF7F052C-6F19-BE4D-B8C2-49C6D36E0C2B}" type="presParOf" srcId="{0ED00DD4-2683-CE43-866E-6F2C8C0A12F6}" destId="{8DB6FBF0-8A72-454F-B45F-31AA8D6EFC1F}" srcOrd="7" destOrd="0" presId="urn:microsoft.com/office/officeart/2005/8/layout/hList9"/>
    <dgm:cxn modelId="{23F07253-643D-4545-B1A0-02672473621B}" type="presParOf" srcId="{0ED00DD4-2683-CE43-866E-6F2C8C0A12F6}" destId="{803BA268-CCA2-2D46-8BD2-9D024C9145A2}" srcOrd="8" destOrd="0" presId="urn:microsoft.com/office/officeart/2005/8/layout/hList9"/>
    <dgm:cxn modelId="{B58B599A-C012-7142-BD1A-E96E510AD580}" type="presParOf" srcId="{0ED00DD4-2683-CE43-866E-6F2C8C0A12F6}" destId="{BD36F21B-40E7-0649-B500-8F2FE9AC3F3F}" srcOrd="9" destOrd="0" presId="urn:microsoft.com/office/officeart/2005/8/layout/hList9"/>
    <dgm:cxn modelId="{C520BB0F-A569-FF4F-9515-F7C01D349C9C}" type="presParOf" srcId="{0ED00DD4-2683-CE43-866E-6F2C8C0A12F6}" destId="{B966173C-D049-0A48-8AB9-31BEC778C22C}" srcOrd="10" destOrd="0" presId="urn:microsoft.com/office/officeart/2005/8/layout/hList9"/>
    <dgm:cxn modelId="{70740B0C-A690-A74E-92C7-6593300A652A}" type="presParOf" srcId="{0ED00DD4-2683-CE43-866E-6F2C8C0A12F6}" destId="{ACBEB282-854D-ED45-9D90-AA549C631E8E}" srcOrd="11" destOrd="0" presId="urn:microsoft.com/office/officeart/2005/8/layout/hList9"/>
    <dgm:cxn modelId="{BEB762CC-65AF-E842-B06B-C85BB1FF0C1A}" type="presParOf" srcId="{ACBEB282-854D-ED45-9D90-AA549C631E8E}" destId="{77F5084E-081B-B644-BA2E-CCD24AC56880}" srcOrd="0" destOrd="0" presId="urn:microsoft.com/office/officeart/2005/8/layout/hList9"/>
    <dgm:cxn modelId="{69E07149-3F06-3A46-8204-710227F23111}" type="presParOf" srcId="{ACBEB282-854D-ED45-9D90-AA549C631E8E}" destId="{58F7320A-283A-F04C-B5F4-FADEB3E2E1EB}" srcOrd="1" destOrd="0" presId="urn:microsoft.com/office/officeart/2005/8/layout/hList9"/>
    <dgm:cxn modelId="{7A3A2030-902E-E146-830D-AB86436C1D41}" type="presParOf" srcId="{58F7320A-283A-F04C-B5F4-FADEB3E2E1EB}" destId="{A95F6F69-A47A-CA4B-B39B-AC365A7935C1}" srcOrd="0" destOrd="0" presId="urn:microsoft.com/office/officeart/2005/8/layout/hList9"/>
    <dgm:cxn modelId="{728A7DBE-0C21-164E-8A14-AE3FC7084098}" type="presParOf" srcId="{58F7320A-283A-F04C-B5F4-FADEB3E2E1EB}" destId="{85EC867C-8E8B-5B44-9012-D5BB9E8FB801}" srcOrd="1" destOrd="0" presId="urn:microsoft.com/office/officeart/2005/8/layout/hList9"/>
    <dgm:cxn modelId="{35D18B14-994E-3A47-82A5-FF8B450AF57C}" type="presParOf" srcId="{0ED00DD4-2683-CE43-866E-6F2C8C0A12F6}" destId="{417DAED1-0A7B-0940-BCED-9AFA0A916F12}" srcOrd="12" destOrd="0" presId="urn:microsoft.com/office/officeart/2005/8/layout/hList9"/>
    <dgm:cxn modelId="{F9E659D2-D648-9E4A-B2FC-F8F9CC872EC0}" type="presParOf" srcId="{0ED00DD4-2683-CE43-866E-6F2C8C0A12F6}" destId="{99D7E3ED-EC07-7D43-A91E-4569BB6EDE75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3641295-BD9B-5E44-9437-B71BF13AA03F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B501BC-9E50-7F46-B4C2-E4EA50D9245E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dirty="0">
            <a:latin typeface="Arial"/>
          </a:endParaRPr>
        </a:p>
      </dgm:t>
    </dgm:pt>
    <dgm:pt modelId="{DA35B894-A525-1640-9DB1-384172C98915}" type="parTrans" cxnId="{AC0DC944-E35F-1549-809B-1EB543300EA2}">
      <dgm:prSet/>
      <dgm:spPr/>
      <dgm:t>
        <a:bodyPr/>
        <a:lstStyle/>
        <a:p>
          <a:endParaRPr lang="en-US"/>
        </a:p>
      </dgm:t>
    </dgm:pt>
    <dgm:pt modelId="{6C6ED442-8589-A746-A057-7C1716AC2952}" type="sibTrans" cxnId="{AC0DC944-E35F-1549-809B-1EB543300EA2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35986E03-AB6E-ED44-9E19-27550760A9E0}">
      <dgm:prSet phldrT="[Text]"/>
      <dgm:spPr>
        <a:solidFill>
          <a:schemeClr val="bg1"/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79675A2C-F77E-9146-9556-FC060652A65A}" type="parTrans" cxnId="{F6BA0BD7-82F6-254B-880C-7E7B6E73413E}">
      <dgm:prSet/>
      <dgm:spPr/>
      <dgm:t>
        <a:bodyPr/>
        <a:lstStyle/>
        <a:p>
          <a:endParaRPr lang="en-US"/>
        </a:p>
      </dgm:t>
    </dgm:pt>
    <dgm:pt modelId="{20C0E031-3576-C146-8981-FEE60065DB95}" type="sibTrans" cxnId="{F6BA0BD7-82F6-254B-880C-7E7B6E73413E}">
      <dgm:prSet/>
      <dgm:spPr/>
      <dgm:t>
        <a:bodyPr/>
        <a:lstStyle/>
        <a:p>
          <a:endParaRPr lang="en-US"/>
        </a:p>
      </dgm:t>
    </dgm:pt>
    <dgm:pt modelId="{8F0B3BD9-261C-CB49-8865-AD3768F78BB6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dirty="0">
            <a:latin typeface="Arial"/>
          </a:endParaRPr>
        </a:p>
      </dgm:t>
    </dgm:pt>
    <dgm:pt modelId="{4682B00A-0DEB-BB4B-9141-2A461C4515D8}" type="parTrans" cxnId="{F29233EA-356B-B140-9B88-1003F558AB00}">
      <dgm:prSet/>
      <dgm:spPr/>
      <dgm:t>
        <a:bodyPr/>
        <a:lstStyle/>
        <a:p>
          <a:endParaRPr lang="en-US"/>
        </a:p>
      </dgm:t>
    </dgm:pt>
    <dgm:pt modelId="{DA3664A9-AFDF-8642-A0F1-92396ADAA6A1}" type="sibTrans" cxnId="{F29233EA-356B-B140-9B88-1003F558AB00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8104EF32-D82C-DB42-9757-BFF34B31F2B2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dirty="0">
            <a:latin typeface="Arial"/>
          </a:endParaRPr>
        </a:p>
      </dgm:t>
    </dgm:pt>
    <dgm:pt modelId="{53AC7273-978B-8746-A75E-0EF18B84E18F}" type="parTrans" cxnId="{9EB78727-C264-074E-934E-99272E39CA18}">
      <dgm:prSet/>
      <dgm:spPr/>
      <dgm:t>
        <a:bodyPr/>
        <a:lstStyle/>
        <a:p>
          <a:endParaRPr lang="en-US"/>
        </a:p>
      </dgm:t>
    </dgm:pt>
    <dgm:pt modelId="{9803C5DD-4311-BD4F-826D-8BA362BADE71}" type="sibTrans" cxnId="{9EB78727-C264-074E-934E-99272E39CA18}">
      <dgm:prSet/>
      <dgm:spPr/>
      <dgm:t>
        <a:bodyPr/>
        <a:lstStyle/>
        <a:p>
          <a:endParaRPr lang="en-US"/>
        </a:p>
      </dgm:t>
    </dgm:pt>
    <dgm:pt modelId="{D400887C-991D-134F-B653-5EB01D555810}">
      <dgm:prSet phldrT="[Text]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0EE7BC10-0663-D949-B5EB-DC9FCB0EE5C7}" type="parTrans" cxnId="{40879BC6-FF94-C243-95EA-3299DF66D6CB}">
      <dgm:prSet/>
      <dgm:spPr/>
      <dgm:t>
        <a:bodyPr/>
        <a:lstStyle/>
        <a:p>
          <a:endParaRPr lang="en-US"/>
        </a:p>
      </dgm:t>
    </dgm:pt>
    <dgm:pt modelId="{039EEDC1-BB21-0842-90BC-EA126028D2E9}" type="sibTrans" cxnId="{40879BC6-FF94-C243-95EA-3299DF66D6CB}">
      <dgm:prSet/>
      <dgm:spPr/>
      <dgm:t>
        <a:bodyPr/>
        <a:lstStyle/>
        <a:p>
          <a:endParaRPr lang="en-US"/>
        </a:p>
      </dgm:t>
    </dgm:pt>
    <dgm:pt modelId="{4FEE14A6-D4C5-974F-8AD1-6C245CA41D1B}">
      <dgm:prSet phldrT="[Text]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827B1518-70E4-6E4B-A469-0DAF30917232}" type="parTrans" cxnId="{E3F6994D-14D9-7041-90AD-586B39B83E90}">
      <dgm:prSet/>
      <dgm:spPr/>
      <dgm:t>
        <a:bodyPr/>
        <a:lstStyle/>
        <a:p>
          <a:endParaRPr lang="en-US"/>
        </a:p>
      </dgm:t>
    </dgm:pt>
    <dgm:pt modelId="{DDA5677A-F5A4-9540-AC4E-C6F21FA4DC11}" type="sibTrans" cxnId="{E3F6994D-14D9-7041-90AD-586B39B83E90}">
      <dgm:prSet/>
      <dgm:spPr/>
      <dgm:t>
        <a:bodyPr/>
        <a:lstStyle/>
        <a:p>
          <a:endParaRPr lang="en-US"/>
        </a:p>
      </dgm:t>
    </dgm:pt>
    <dgm:pt modelId="{D27F2834-E9F0-644B-BBEE-3D1DE8AC5009}">
      <dgm:prSet phldrT="[Text]"/>
      <dgm:spPr>
        <a:solidFill>
          <a:schemeClr val="bg1"/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D8B1DE6F-1CE4-6D4E-AE5E-15644E78069C}" type="parTrans" cxnId="{794BC505-6107-ED49-9508-85383CEE4436}">
      <dgm:prSet/>
      <dgm:spPr/>
      <dgm:t>
        <a:bodyPr/>
        <a:lstStyle/>
        <a:p>
          <a:endParaRPr lang="en-US"/>
        </a:p>
      </dgm:t>
    </dgm:pt>
    <dgm:pt modelId="{EFD9928C-E322-FC44-B761-AF81D8EB62D9}" type="sibTrans" cxnId="{794BC505-6107-ED49-9508-85383CEE4436}">
      <dgm:prSet/>
      <dgm:spPr/>
      <dgm:t>
        <a:bodyPr/>
        <a:lstStyle/>
        <a:p>
          <a:endParaRPr lang="en-US"/>
        </a:p>
      </dgm:t>
    </dgm:pt>
    <dgm:pt modelId="{30733011-AD23-0940-B022-E02338D662DE}">
      <dgm:prSet phldrT="[Text]"/>
      <dgm:spPr>
        <a:solidFill>
          <a:schemeClr val="bg1"/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7B086607-2600-0E40-868B-01432D1FFF11}" type="parTrans" cxnId="{EA9C52B7-99DA-5D4C-A528-41D0C2C018D0}">
      <dgm:prSet/>
      <dgm:spPr/>
      <dgm:t>
        <a:bodyPr/>
        <a:lstStyle/>
        <a:p>
          <a:endParaRPr lang="en-US"/>
        </a:p>
      </dgm:t>
    </dgm:pt>
    <dgm:pt modelId="{562E3CAE-03EE-7446-BDB1-BE32DF0B9A8D}" type="sibTrans" cxnId="{EA9C52B7-99DA-5D4C-A528-41D0C2C018D0}">
      <dgm:prSet/>
      <dgm:spPr/>
      <dgm:t>
        <a:bodyPr/>
        <a:lstStyle/>
        <a:p>
          <a:endParaRPr lang="en-US"/>
        </a:p>
      </dgm:t>
    </dgm:pt>
    <dgm:pt modelId="{86183654-61CD-CA42-B50F-B32D8AC539C2}">
      <dgm:prSet phldrT="[Text]"/>
      <dgm:spPr>
        <a:solidFill>
          <a:schemeClr val="bg1"/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BD773F90-5763-0A46-845D-B2508B6246C1}" type="parTrans" cxnId="{287D02A0-87CA-5C41-B3CA-61103B890FB1}">
      <dgm:prSet/>
      <dgm:spPr/>
      <dgm:t>
        <a:bodyPr/>
        <a:lstStyle/>
        <a:p>
          <a:endParaRPr lang="en-US"/>
        </a:p>
      </dgm:t>
    </dgm:pt>
    <dgm:pt modelId="{167BD424-313E-B84F-BA55-DDDB1CA44A70}" type="sibTrans" cxnId="{287D02A0-87CA-5C41-B3CA-61103B890FB1}">
      <dgm:prSet/>
      <dgm:spPr/>
      <dgm:t>
        <a:bodyPr/>
        <a:lstStyle/>
        <a:p>
          <a:endParaRPr lang="en-US"/>
        </a:p>
      </dgm:t>
    </dgm:pt>
    <dgm:pt modelId="{71596BB0-89F7-AD41-AD57-22104EC90B83}">
      <dgm:prSet phldrT="[Text]"/>
      <dgm:spPr>
        <a:solidFill>
          <a:schemeClr val="bg1"/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92F07A82-91ED-7342-B31F-F44C630DA338}" type="parTrans" cxnId="{247B513F-44A5-E246-AFEC-62B1D7F3D0DA}">
      <dgm:prSet/>
      <dgm:spPr/>
      <dgm:t>
        <a:bodyPr/>
        <a:lstStyle/>
        <a:p>
          <a:endParaRPr lang="en-US"/>
        </a:p>
      </dgm:t>
    </dgm:pt>
    <dgm:pt modelId="{B1ECBDDE-6898-2A44-B8E8-82B12F7E6C23}" type="sibTrans" cxnId="{247B513F-44A5-E246-AFEC-62B1D7F3D0DA}">
      <dgm:prSet/>
      <dgm:spPr/>
      <dgm:t>
        <a:bodyPr/>
        <a:lstStyle/>
        <a:p>
          <a:endParaRPr lang="en-US"/>
        </a:p>
      </dgm:t>
    </dgm:pt>
    <dgm:pt modelId="{F97D5447-8D5E-9C4C-8759-7E63AC8135F1}">
      <dgm:prSet phldrT="[Text]"/>
      <dgm:spPr>
        <a:solidFill>
          <a:schemeClr val="bg1"/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3305CFB9-8596-DE4C-812A-AEFE2CB812E1}" type="parTrans" cxnId="{D650D570-3AD3-0946-A6D2-457DDE81F2AE}">
      <dgm:prSet/>
      <dgm:spPr/>
      <dgm:t>
        <a:bodyPr/>
        <a:lstStyle/>
        <a:p>
          <a:endParaRPr lang="en-US"/>
        </a:p>
      </dgm:t>
    </dgm:pt>
    <dgm:pt modelId="{27318E9B-20E5-7149-8BDB-214ADF024095}" type="sibTrans" cxnId="{D650D570-3AD3-0946-A6D2-457DDE81F2AE}">
      <dgm:prSet/>
      <dgm:spPr/>
      <dgm:t>
        <a:bodyPr/>
        <a:lstStyle/>
        <a:p>
          <a:endParaRPr lang="en-US"/>
        </a:p>
      </dgm:t>
    </dgm:pt>
    <dgm:pt modelId="{380704C6-0B74-2E4C-9064-E9D4EF58959D}">
      <dgm:prSet phldrT="[Text]"/>
      <dgm:spPr>
        <a:solidFill>
          <a:schemeClr val="bg1"/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1CB80ABE-0305-7B49-AF96-2E068997D556}" type="parTrans" cxnId="{2FA3B907-69FF-BC4D-A32F-B94938B00F49}">
      <dgm:prSet/>
      <dgm:spPr/>
      <dgm:t>
        <a:bodyPr/>
        <a:lstStyle/>
        <a:p>
          <a:endParaRPr lang="en-US"/>
        </a:p>
      </dgm:t>
    </dgm:pt>
    <dgm:pt modelId="{CD747ED6-019C-0447-81BD-E7F6E7FF7381}" type="sibTrans" cxnId="{2FA3B907-69FF-BC4D-A32F-B94938B00F49}">
      <dgm:prSet/>
      <dgm:spPr/>
      <dgm:t>
        <a:bodyPr/>
        <a:lstStyle/>
        <a:p>
          <a:endParaRPr lang="en-US"/>
        </a:p>
      </dgm:t>
    </dgm:pt>
    <dgm:pt modelId="{3B22F823-2D5D-C842-8E04-E30A8172F81C}">
      <dgm:prSet phldrT="[Text]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64408912-5A9D-6242-9FBF-0ECE7D304033}" type="parTrans" cxnId="{C90F9F16-6C0C-B641-B827-9D56BA4C8DE9}">
      <dgm:prSet/>
      <dgm:spPr/>
      <dgm:t>
        <a:bodyPr/>
        <a:lstStyle/>
        <a:p>
          <a:endParaRPr lang="en-US"/>
        </a:p>
      </dgm:t>
    </dgm:pt>
    <dgm:pt modelId="{0C3D2BF7-1F5B-494D-A155-360D2C2D4940}" type="sibTrans" cxnId="{C90F9F16-6C0C-B641-B827-9D56BA4C8DE9}">
      <dgm:prSet/>
      <dgm:spPr/>
      <dgm:t>
        <a:bodyPr/>
        <a:lstStyle/>
        <a:p>
          <a:endParaRPr lang="en-US"/>
        </a:p>
      </dgm:t>
    </dgm:pt>
    <dgm:pt modelId="{2D1A2521-9DCA-B847-9778-8856DC7A54E9}">
      <dgm:prSet phldrT="[Text]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8D239A27-94A4-C848-8626-F02C715336DE}" type="parTrans" cxnId="{22239E7C-8D72-B045-9BBE-8A16C9F7DDE3}">
      <dgm:prSet/>
      <dgm:spPr/>
      <dgm:t>
        <a:bodyPr/>
        <a:lstStyle/>
        <a:p>
          <a:endParaRPr lang="en-US"/>
        </a:p>
      </dgm:t>
    </dgm:pt>
    <dgm:pt modelId="{046194B3-CCCA-0840-91AC-1572577EC947}" type="sibTrans" cxnId="{22239E7C-8D72-B045-9BBE-8A16C9F7DDE3}">
      <dgm:prSet/>
      <dgm:spPr/>
      <dgm:t>
        <a:bodyPr/>
        <a:lstStyle/>
        <a:p>
          <a:endParaRPr lang="en-US"/>
        </a:p>
      </dgm:t>
    </dgm:pt>
    <dgm:pt modelId="{7E0B47BC-EE9C-6C44-9977-52078EAA74AA}">
      <dgm:prSet phldrT="[Text]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0DECBB96-2D3E-EE4E-9132-DAD7D74FC1AF}" type="parTrans" cxnId="{E55D3469-4DAB-FC45-B1D5-44A2F59AF4F4}">
      <dgm:prSet/>
      <dgm:spPr/>
      <dgm:t>
        <a:bodyPr/>
        <a:lstStyle/>
        <a:p>
          <a:endParaRPr lang="en-US"/>
        </a:p>
      </dgm:t>
    </dgm:pt>
    <dgm:pt modelId="{035BDE04-1F09-4442-908C-5C92E9EDF831}" type="sibTrans" cxnId="{E55D3469-4DAB-FC45-B1D5-44A2F59AF4F4}">
      <dgm:prSet/>
      <dgm:spPr/>
      <dgm:t>
        <a:bodyPr/>
        <a:lstStyle/>
        <a:p>
          <a:endParaRPr lang="en-US"/>
        </a:p>
      </dgm:t>
    </dgm:pt>
    <dgm:pt modelId="{F41DDE1C-014C-B14A-A25E-CC0B5A1E880C}" type="pres">
      <dgm:prSet presAssocID="{C3641295-BD9B-5E44-9437-B71BF13AA0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2D4C15-4091-F144-8906-A09E00D50F63}" type="pres">
      <dgm:prSet presAssocID="{C3641295-BD9B-5E44-9437-B71BF13AA03F}" presName="tSp" presStyleCnt="0"/>
      <dgm:spPr/>
    </dgm:pt>
    <dgm:pt modelId="{5D3811E8-2B02-E244-A98E-E410D1B0FBCF}" type="pres">
      <dgm:prSet presAssocID="{C3641295-BD9B-5E44-9437-B71BF13AA03F}" presName="bSp" presStyleCnt="0"/>
      <dgm:spPr/>
    </dgm:pt>
    <dgm:pt modelId="{AE444A31-49CD-E742-9C07-5BA2BF6BCBF2}" type="pres">
      <dgm:prSet presAssocID="{C3641295-BD9B-5E44-9437-B71BF13AA03F}" presName="process" presStyleCnt="0"/>
      <dgm:spPr/>
    </dgm:pt>
    <dgm:pt modelId="{04B1B5C2-FF54-A64B-BEBC-ADB661F25186}" type="pres">
      <dgm:prSet presAssocID="{44B501BC-9E50-7F46-B4C2-E4EA50D9245E}" presName="composite1" presStyleCnt="0"/>
      <dgm:spPr/>
    </dgm:pt>
    <dgm:pt modelId="{BA185DF8-4E78-0848-A1C8-5F16CE0B0F1D}" type="pres">
      <dgm:prSet presAssocID="{44B501BC-9E50-7F46-B4C2-E4EA50D9245E}" presName="dummyNode1" presStyleLbl="node1" presStyleIdx="0" presStyleCnt="3"/>
      <dgm:spPr/>
    </dgm:pt>
    <dgm:pt modelId="{D97AA68F-3F46-E44B-AA22-D447EFA653CE}" type="pres">
      <dgm:prSet presAssocID="{44B501BC-9E50-7F46-B4C2-E4EA50D9245E}" presName="childNode1" presStyleLbl="bgAcc1" presStyleIdx="0" presStyleCnt="3" custScaleY="183248" custLinFactNeighborX="-1776" custLinFactNeighborY="18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848D1-8E15-FB41-8D04-9827091CF1BD}" type="pres">
      <dgm:prSet presAssocID="{44B501BC-9E50-7F46-B4C2-E4EA50D9245E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8F1C0-5E00-CF47-ACC5-B4B9FBFDA466}" type="pres">
      <dgm:prSet presAssocID="{44B501BC-9E50-7F46-B4C2-E4EA50D9245E}" presName="parentNode1" presStyleLbl="node1" presStyleIdx="0" presStyleCnt="3" custLinFactNeighborX="2599" custLinFactNeighborY="7305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8DC0DD-E77A-4245-A83F-42D3670709EE}" type="pres">
      <dgm:prSet presAssocID="{44B501BC-9E50-7F46-B4C2-E4EA50D9245E}" presName="connSite1" presStyleCnt="0"/>
      <dgm:spPr/>
    </dgm:pt>
    <dgm:pt modelId="{561D40EE-0843-C644-9366-1BB7009DF734}" type="pres">
      <dgm:prSet presAssocID="{6C6ED442-8589-A746-A057-7C1716AC2952}" presName="Name9" presStyleLbl="sibTrans2D1" presStyleIdx="0" presStyleCnt="2" custScaleX="71845" custLinFactNeighborX="8118" custLinFactNeighborY="3726"/>
      <dgm:spPr/>
      <dgm:t>
        <a:bodyPr/>
        <a:lstStyle/>
        <a:p>
          <a:endParaRPr lang="en-US"/>
        </a:p>
      </dgm:t>
    </dgm:pt>
    <dgm:pt modelId="{35969E01-9302-4945-849E-A8D28020D9A6}" type="pres">
      <dgm:prSet presAssocID="{8F0B3BD9-261C-CB49-8865-AD3768F78BB6}" presName="composite2" presStyleCnt="0"/>
      <dgm:spPr/>
    </dgm:pt>
    <dgm:pt modelId="{EF246790-5060-764D-95B9-EE4B03AB4838}" type="pres">
      <dgm:prSet presAssocID="{8F0B3BD9-261C-CB49-8865-AD3768F78BB6}" presName="dummyNode2" presStyleLbl="node1" presStyleIdx="0" presStyleCnt="3"/>
      <dgm:spPr/>
    </dgm:pt>
    <dgm:pt modelId="{DFA7BEAF-01AC-C44B-81AF-3DB1423687D8}" type="pres">
      <dgm:prSet presAssocID="{8F0B3BD9-261C-CB49-8865-AD3768F78BB6}" presName="childNode2" presStyleLbl="bgAcc1" presStyleIdx="1" presStyleCnt="3" custScaleY="179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D6F29-06AD-1A45-A07C-395865A377B7}" type="pres">
      <dgm:prSet presAssocID="{8F0B3BD9-261C-CB49-8865-AD3768F78BB6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E8CFA-34D7-BD49-AADF-1FAD57DA2BCD}" type="pres">
      <dgm:prSet presAssocID="{8F0B3BD9-261C-CB49-8865-AD3768F78BB6}" presName="parentNode2" presStyleLbl="node1" presStyleIdx="1" presStyleCnt="3" custLinFactNeighborX="2774" custLinFactNeighborY="-429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30345D-4DC3-4F4B-8A01-8D52991669DD}" type="pres">
      <dgm:prSet presAssocID="{8F0B3BD9-261C-CB49-8865-AD3768F78BB6}" presName="connSite2" presStyleCnt="0"/>
      <dgm:spPr/>
    </dgm:pt>
    <dgm:pt modelId="{E9F7E1EE-7C18-B64C-8A0B-A09807F7AD75}" type="pres">
      <dgm:prSet presAssocID="{DA3664A9-AFDF-8642-A0F1-92396ADAA6A1}" presName="Name18" presStyleLbl="sibTrans2D1" presStyleIdx="1" presStyleCnt="2" custScaleX="33508" custScaleY="44227" custLinFactNeighborX="5354" custLinFactNeighborY="-18269"/>
      <dgm:spPr/>
      <dgm:t>
        <a:bodyPr/>
        <a:lstStyle/>
        <a:p>
          <a:endParaRPr lang="en-US"/>
        </a:p>
      </dgm:t>
    </dgm:pt>
    <dgm:pt modelId="{B51E2985-CDC6-F146-A62C-FCF624AD46BA}" type="pres">
      <dgm:prSet presAssocID="{8104EF32-D82C-DB42-9757-BFF34B31F2B2}" presName="composite1" presStyleCnt="0"/>
      <dgm:spPr/>
    </dgm:pt>
    <dgm:pt modelId="{287DEEBF-E7C6-2E41-BDD7-BDBF05B2C1DA}" type="pres">
      <dgm:prSet presAssocID="{8104EF32-D82C-DB42-9757-BFF34B31F2B2}" presName="dummyNode1" presStyleLbl="node1" presStyleIdx="1" presStyleCnt="3"/>
      <dgm:spPr/>
    </dgm:pt>
    <dgm:pt modelId="{6E6ED381-CB11-2343-B7C7-1EC0D3AB15C1}" type="pres">
      <dgm:prSet presAssocID="{8104EF32-D82C-DB42-9757-BFF34B31F2B2}" presName="childNode1" presStyleLbl="bgAcc1" presStyleIdx="2" presStyleCnt="3" custScaleY="179639" custLinFactNeighborX="15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3F608A-4508-F846-A0F4-43E6851C21C3}" type="pres">
      <dgm:prSet presAssocID="{8104EF32-D82C-DB42-9757-BFF34B31F2B2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FEF009-A3F2-6A42-8F8D-7D07727BE1B9}" type="pres">
      <dgm:prSet presAssocID="{8104EF32-D82C-DB42-9757-BFF34B31F2B2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0DA09-E274-7C4A-AAA5-6F6DD80D80CB}" type="pres">
      <dgm:prSet presAssocID="{8104EF32-D82C-DB42-9757-BFF34B31F2B2}" presName="connSite1" presStyleCnt="0"/>
      <dgm:spPr/>
    </dgm:pt>
  </dgm:ptLst>
  <dgm:cxnLst>
    <dgm:cxn modelId="{F29233EA-356B-B140-9B88-1003F558AB00}" srcId="{C3641295-BD9B-5E44-9437-B71BF13AA03F}" destId="{8F0B3BD9-261C-CB49-8865-AD3768F78BB6}" srcOrd="1" destOrd="0" parTransId="{4682B00A-0DEB-BB4B-9141-2A461C4515D8}" sibTransId="{DA3664A9-AFDF-8642-A0F1-92396ADAA6A1}"/>
    <dgm:cxn modelId="{B74BF54A-336E-AF41-94E7-F2DA972DAF66}" type="presOf" srcId="{71596BB0-89F7-AD41-AD57-22104EC90B83}" destId="{D97AA68F-3F46-E44B-AA22-D447EFA653CE}" srcOrd="0" destOrd="3" presId="urn:microsoft.com/office/officeart/2005/8/layout/hProcess4"/>
    <dgm:cxn modelId="{9EB78727-C264-074E-934E-99272E39CA18}" srcId="{C3641295-BD9B-5E44-9437-B71BF13AA03F}" destId="{8104EF32-D82C-DB42-9757-BFF34B31F2B2}" srcOrd="2" destOrd="0" parTransId="{53AC7273-978B-8746-A75E-0EF18B84E18F}" sibTransId="{9803C5DD-4311-BD4F-826D-8BA362BADE71}"/>
    <dgm:cxn modelId="{7206CBCD-8935-D04E-BC31-16FD4FD16656}" type="presOf" srcId="{3B22F823-2D5D-C842-8E04-E30A8172F81C}" destId="{AE7D6F29-06AD-1A45-A07C-395865A377B7}" srcOrd="1" destOrd="2" presId="urn:microsoft.com/office/officeart/2005/8/layout/hProcess4"/>
    <dgm:cxn modelId="{5BAD98B6-5545-7E4C-BBB7-610C67417DDC}" type="presOf" srcId="{2D1A2521-9DCA-B847-9778-8856DC7A54E9}" destId="{DFA7BEAF-01AC-C44B-81AF-3DB1423687D8}" srcOrd="0" destOrd="0" presId="urn:microsoft.com/office/officeart/2005/8/layout/hProcess4"/>
    <dgm:cxn modelId="{0DDBA876-9B3B-EB4E-8115-CE71AE8C93A7}" type="presOf" srcId="{8104EF32-D82C-DB42-9757-BFF34B31F2B2}" destId="{BAFEF009-A3F2-6A42-8F8D-7D07727BE1B9}" srcOrd="0" destOrd="0" presId="urn:microsoft.com/office/officeart/2005/8/layout/hProcess4"/>
    <dgm:cxn modelId="{43605590-F9B7-584B-ACC7-4471F047AEC1}" type="presOf" srcId="{380704C6-0B74-2E4C-9064-E9D4EF58959D}" destId="{67B848D1-8E15-FB41-8D04-9827091CF1BD}" srcOrd="1" destOrd="5" presId="urn:microsoft.com/office/officeart/2005/8/layout/hProcess4"/>
    <dgm:cxn modelId="{6DCEF0E4-5A5E-5C42-A2BE-709727AD7A42}" type="presOf" srcId="{F97D5447-8D5E-9C4C-8759-7E63AC8135F1}" destId="{D97AA68F-3F46-E44B-AA22-D447EFA653CE}" srcOrd="0" destOrd="4" presId="urn:microsoft.com/office/officeart/2005/8/layout/hProcess4"/>
    <dgm:cxn modelId="{6327BF4F-61B6-4946-8E43-6BA2373BDCE3}" type="presOf" srcId="{86183654-61CD-CA42-B50F-B32D8AC539C2}" destId="{67B848D1-8E15-FB41-8D04-9827091CF1BD}" srcOrd="1" destOrd="2" presId="urn:microsoft.com/office/officeart/2005/8/layout/hProcess4"/>
    <dgm:cxn modelId="{29706A44-4976-774C-BA30-A416F57311D1}" type="presOf" srcId="{35986E03-AB6E-ED44-9E19-27550760A9E0}" destId="{D97AA68F-3F46-E44B-AA22-D447EFA653CE}" srcOrd="0" destOrd="0" presId="urn:microsoft.com/office/officeart/2005/8/layout/hProcess4"/>
    <dgm:cxn modelId="{794BC505-6107-ED49-9508-85383CEE4436}" srcId="{44B501BC-9E50-7F46-B4C2-E4EA50D9245E}" destId="{D27F2834-E9F0-644B-BBEE-3D1DE8AC5009}" srcOrd="1" destOrd="0" parTransId="{D8B1DE6F-1CE4-6D4E-AE5E-15644E78069C}" sibTransId="{EFD9928C-E322-FC44-B761-AF81D8EB62D9}"/>
    <dgm:cxn modelId="{287D02A0-87CA-5C41-B3CA-61103B890FB1}" srcId="{44B501BC-9E50-7F46-B4C2-E4EA50D9245E}" destId="{86183654-61CD-CA42-B50F-B32D8AC539C2}" srcOrd="2" destOrd="0" parTransId="{BD773F90-5763-0A46-845D-B2508B6246C1}" sibTransId="{167BD424-313E-B84F-BA55-DDDB1CA44A70}"/>
    <dgm:cxn modelId="{2FA3B907-69FF-BC4D-A32F-B94938B00F49}" srcId="{44B501BC-9E50-7F46-B4C2-E4EA50D9245E}" destId="{380704C6-0B74-2E4C-9064-E9D4EF58959D}" srcOrd="5" destOrd="0" parTransId="{1CB80ABE-0305-7B49-AF96-2E068997D556}" sibTransId="{CD747ED6-019C-0447-81BD-E7F6E7FF7381}"/>
    <dgm:cxn modelId="{3B69AA82-339B-E34A-AFE9-3443DE11E0E3}" type="presOf" srcId="{8F0B3BD9-261C-CB49-8865-AD3768F78BB6}" destId="{40CE8CFA-34D7-BD49-AADF-1FAD57DA2BCD}" srcOrd="0" destOrd="0" presId="urn:microsoft.com/office/officeart/2005/8/layout/hProcess4"/>
    <dgm:cxn modelId="{C90F9F16-6C0C-B641-B827-9D56BA4C8DE9}" srcId="{8F0B3BD9-261C-CB49-8865-AD3768F78BB6}" destId="{3B22F823-2D5D-C842-8E04-E30A8172F81C}" srcOrd="2" destOrd="0" parTransId="{64408912-5A9D-6242-9FBF-0ECE7D304033}" sibTransId="{0C3D2BF7-1F5B-494D-A155-360D2C2D4940}"/>
    <dgm:cxn modelId="{E8BBD5D6-B472-AA43-8320-4310D6B81099}" type="presOf" srcId="{F97D5447-8D5E-9C4C-8759-7E63AC8135F1}" destId="{67B848D1-8E15-FB41-8D04-9827091CF1BD}" srcOrd="1" destOrd="4" presId="urn:microsoft.com/office/officeart/2005/8/layout/hProcess4"/>
    <dgm:cxn modelId="{7E758CC7-CBCC-E442-A7F7-581AC3221D30}" type="presOf" srcId="{6C6ED442-8589-A746-A057-7C1716AC2952}" destId="{561D40EE-0843-C644-9366-1BB7009DF734}" srcOrd="0" destOrd="0" presId="urn:microsoft.com/office/officeart/2005/8/layout/hProcess4"/>
    <dgm:cxn modelId="{052DBF39-3A2A-4E4E-B636-AB70961BA407}" type="presOf" srcId="{35986E03-AB6E-ED44-9E19-27550760A9E0}" destId="{67B848D1-8E15-FB41-8D04-9827091CF1BD}" srcOrd="1" destOrd="0" presId="urn:microsoft.com/office/officeart/2005/8/layout/hProcess4"/>
    <dgm:cxn modelId="{D208A693-3EC0-FB48-8320-88C016FA7841}" type="presOf" srcId="{71596BB0-89F7-AD41-AD57-22104EC90B83}" destId="{67B848D1-8E15-FB41-8D04-9827091CF1BD}" srcOrd="1" destOrd="3" presId="urn:microsoft.com/office/officeart/2005/8/layout/hProcess4"/>
    <dgm:cxn modelId="{F6BA0BD7-82F6-254B-880C-7E7B6E73413E}" srcId="{44B501BC-9E50-7F46-B4C2-E4EA50D9245E}" destId="{35986E03-AB6E-ED44-9E19-27550760A9E0}" srcOrd="0" destOrd="0" parTransId="{79675A2C-F77E-9146-9556-FC060652A65A}" sibTransId="{20C0E031-3576-C146-8981-FEE60065DB95}"/>
    <dgm:cxn modelId="{D4E8188D-6908-E24A-B0A4-04B2DDA07D41}" type="presOf" srcId="{4FEE14A6-D4C5-974F-8AD1-6C245CA41D1B}" destId="{4F3F608A-4508-F846-A0F4-43E6851C21C3}" srcOrd="1" destOrd="1" presId="urn:microsoft.com/office/officeart/2005/8/layout/hProcess4"/>
    <dgm:cxn modelId="{247B513F-44A5-E246-AFEC-62B1D7F3D0DA}" srcId="{44B501BC-9E50-7F46-B4C2-E4EA50D9245E}" destId="{71596BB0-89F7-AD41-AD57-22104EC90B83}" srcOrd="3" destOrd="0" parTransId="{92F07A82-91ED-7342-B31F-F44C630DA338}" sibTransId="{B1ECBDDE-6898-2A44-B8E8-82B12F7E6C23}"/>
    <dgm:cxn modelId="{D1D897E6-C8BA-3848-9DF9-89E23DBDCFB0}" type="presOf" srcId="{D400887C-991D-134F-B653-5EB01D555810}" destId="{4F3F608A-4508-F846-A0F4-43E6851C21C3}" srcOrd="1" destOrd="0" presId="urn:microsoft.com/office/officeart/2005/8/layout/hProcess4"/>
    <dgm:cxn modelId="{E3F6994D-14D9-7041-90AD-586B39B83E90}" srcId="{8104EF32-D82C-DB42-9757-BFF34B31F2B2}" destId="{4FEE14A6-D4C5-974F-8AD1-6C245CA41D1B}" srcOrd="1" destOrd="0" parTransId="{827B1518-70E4-6E4B-A469-0DAF30917232}" sibTransId="{DDA5677A-F5A4-9540-AC4E-C6F21FA4DC11}"/>
    <dgm:cxn modelId="{08733CCC-6A3F-024D-9995-E0B736030959}" type="presOf" srcId="{D27F2834-E9F0-644B-BBEE-3D1DE8AC5009}" destId="{67B848D1-8E15-FB41-8D04-9827091CF1BD}" srcOrd="1" destOrd="1" presId="urn:microsoft.com/office/officeart/2005/8/layout/hProcess4"/>
    <dgm:cxn modelId="{12B1C35E-91BD-5645-961A-2B3B6FA6408C}" type="presOf" srcId="{C3641295-BD9B-5E44-9437-B71BF13AA03F}" destId="{F41DDE1C-014C-B14A-A25E-CC0B5A1E880C}" srcOrd="0" destOrd="0" presId="urn:microsoft.com/office/officeart/2005/8/layout/hProcess4"/>
    <dgm:cxn modelId="{79BF963D-FFDD-0B4F-8B65-7F83C5A88F96}" type="presOf" srcId="{3B22F823-2D5D-C842-8E04-E30A8172F81C}" destId="{DFA7BEAF-01AC-C44B-81AF-3DB1423687D8}" srcOrd="0" destOrd="2" presId="urn:microsoft.com/office/officeart/2005/8/layout/hProcess4"/>
    <dgm:cxn modelId="{3CE46800-374B-B74F-8086-1D3CF63ABF77}" type="presOf" srcId="{4FEE14A6-D4C5-974F-8AD1-6C245CA41D1B}" destId="{6E6ED381-CB11-2343-B7C7-1EC0D3AB15C1}" srcOrd="0" destOrd="1" presId="urn:microsoft.com/office/officeart/2005/8/layout/hProcess4"/>
    <dgm:cxn modelId="{40879BC6-FF94-C243-95EA-3299DF66D6CB}" srcId="{8104EF32-D82C-DB42-9757-BFF34B31F2B2}" destId="{D400887C-991D-134F-B653-5EB01D555810}" srcOrd="0" destOrd="0" parTransId="{0EE7BC10-0663-D949-B5EB-DC9FCB0EE5C7}" sibTransId="{039EEDC1-BB21-0842-90BC-EA126028D2E9}"/>
    <dgm:cxn modelId="{22239E7C-8D72-B045-9BBE-8A16C9F7DDE3}" srcId="{8F0B3BD9-261C-CB49-8865-AD3768F78BB6}" destId="{2D1A2521-9DCA-B847-9778-8856DC7A54E9}" srcOrd="0" destOrd="0" parTransId="{8D239A27-94A4-C848-8626-F02C715336DE}" sibTransId="{046194B3-CCCA-0840-91AC-1572577EC947}"/>
    <dgm:cxn modelId="{9AE5942A-C947-1E43-BC00-7A596D7417DD}" type="presOf" srcId="{7E0B47BC-EE9C-6C44-9977-52078EAA74AA}" destId="{DFA7BEAF-01AC-C44B-81AF-3DB1423687D8}" srcOrd="0" destOrd="1" presId="urn:microsoft.com/office/officeart/2005/8/layout/hProcess4"/>
    <dgm:cxn modelId="{2380E0D9-614C-7646-9562-4DD9D3D0920E}" type="presOf" srcId="{380704C6-0B74-2E4C-9064-E9D4EF58959D}" destId="{D97AA68F-3F46-E44B-AA22-D447EFA653CE}" srcOrd="0" destOrd="5" presId="urn:microsoft.com/office/officeart/2005/8/layout/hProcess4"/>
    <dgm:cxn modelId="{C0D6C4DF-BC98-B148-A652-FB990EDD4EAA}" type="presOf" srcId="{DA3664A9-AFDF-8642-A0F1-92396ADAA6A1}" destId="{E9F7E1EE-7C18-B64C-8A0B-A09807F7AD75}" srcOrd="0" destOrd="0" presId="urn:microsoft.com/office/officeart/2005/8/layout/hProcess4"/>
    <dgm:cxn modelId="{AC0DC944-E35F-1549-809B-1EB543300EA2}" srcId="{C3641295-BD9B-5E44-9437-B71BF13AA03F}" destId="{44B501BC-9E50-7F46-B4C2-E4EA50D9245E}" srcOrd="0" destOrd="0" parTransId="{DA35B894-A525-1640-9DB1-384172C98915}" sibTransId="{6C6ED442-8589-A746-A057-7C1716AC2952}"/>
    <dgm:cxn modelId="{C99F67AE-7ED8-A14D-B397-04FF4B9721CD}" type="presOf" srcId="{86183654-61CD-CA42-B50F-B32D8AC539C2}" destId="{D97AA68F-3F46-E44B-AA22-D447EFA653CE}" srcOrd="0" destOrd="2" presId="urn:microsoft.com/office/officeart/2005/8/layout/hProcess4"/>
    <dgm:cxn modelId="{8DFCA7C6-66E4-3D43-A1D8-3BABC18DE00F}" type="presOf" srcId="{2D1A2521-9DCA-B847-9778-8856DC7A54E9}" destId="{AE7D6F29-06AD-1A45-A07C-395865A377B7}" srcOrd="1" destOrd="0" presId="urn:microsoft.com/office/officeart/2005/8/layout/hProcess4"/>
    <dgm:cxn modelId="{D650D570-3AD3-0946-A6D2-457DDE81F2AE}" srcId="{44B501BC-9E50-7F46-B4C2-E4EA50D9245E}" destId="{F97D5447-8D5E-9C4C-8759-7E63AC8135F1}" srcOrd="4" destOrd="0" parTransId="{3305CFB9-8596-DE4C-812A-AEFE2CB812E1}" sibTransId="{27318E9B-20E5-7149-8BDB-214ADF024095}"/>
    <dgm:cxn modelId="{0D17A207-9EA3-8244-BE00-FE44CD3FFE36}" type="presOf" srcId="{30733011-AD23-0940-B022-E02338D662DE}" destId="{67B848D1-8E15-FB41-8D04-9827091CF1BD}" srcOrd="1" destOrd="6" presId="urn:microsoft.com/office/officeart/2005/8/layout/hProcess4"/>
    <dgm:cxn modelId="{B3562E96-1753-3A45-916C-15F358775B76}" type="presOf" srcId="{7E0B47BC-EE9C-6C44-9977-52078EAA74AA}" destId="{AE7D6F29-06AD-1A45-A07C-395865A377B7}" srcOrd="1" destOrd="1" presId="urn:microsoft.com/office/officeart/2005/8/layout/hProcess4"/>
    <dgm:cxn modelId="{B31367B4-E183-5B4A-8380-3071D2EA151D}" type="presOf" srcId="{44B501BC-9E50-7F46-B4C2-E4EA50D9245E}" destId="{F728F1C0-5E00-CF47-ACC5-B4B9FBFDA466}" srcOrd="0" destOrd="0" presId="urn:microsoft.com/office/officeart/2005/8/layout/hProcess4"/>
    <dgm:cxn modelId="{E55D3469-4DAB-FC45-B1D5-44A2F59AF4F4}" srcId="{8F0B3BD9-261C-CB49-8865-AD3768F78BB6}" destId="{7E0B47BC-EE9C-6C44-9977-52078EAA74AA}" srcOrd="1" destOrd="0" parTransId="{0DECBB96-2D3E-EE4E-9132-DAD7D74FC1AF}" sibTransId="{035BDE04-1F09-4442-908C-5C92E9EDF831}"/>
    <dgm:cxn modelId="{11D75FAF-CD50-484D-B025-762BB341B676}" type="presOf" srcId="{D27F2834-E9F0-644B-BBEE-3D1DE8AC5009}" destId="{D97AA68F-3F46-E44B-AA22-D447EFA653CE}" srcOrd="0" destOrd="1" presId="urn:microsoft.com/office/officeart/2005/8/layout/hProcess4"/>
    <dgm:cxn modelId="{387B93D5-3202-454E-8B12-6EA227E4E5ED}" type="presOf" srcId="{30733011-AD23-0940-B022-E02338D662DE}" destId="{D97AA68F-3F46-E44B-AA22-D447EFA653CE}" srcOrd="0" destOrd="6" presId="urn:microsoft.com/office/officeart/2005/8/layout/hProcess4"/>
    <dgm:cxn modelId="{EA9C52B7-99DA-5D4C-A528-41D0C2C018D0}" srcId="{44B501BC-9E50-7F46-B4C2-E4EA50D9245E}" destId="{30733011-AD23-0940-B022-E02338D662DE}" srcOrd="6" destOrd="0" parTransId="{7B086607-2600-0E40-868B-01432D1FFF11}" sibTransId="{562E3CAE-03EE-7446-BDB1-BE32DF0B9A8D}"/>
    <dgm:cxn modelId="{83910C29-2156-7E49-BACD-26DD03CE046A}" type="presOf" srcId="{D400887C-991D-134F-B653-5EB01D555810}" destId="{6E6ED381-CB11-2343-B7C7-1EC0D3AB15C1}" srcOrd="0" destOrd="0" presId="urn:microsoft.com/office/officeart/2005/8/layout/hProcess4"/>
    <dgm:cxn modelId="{5DFE303E-76B2-EA4E-97BA-50824C0E7784}" type="presParOf" srcId="{F41DDE1C-014C-B14A-A25E-CC0B5A1E880C}" destId="{9A2D4C15-4091-F144-8906-A09E00D50F63}" srcOrd="0" destOrd="0" presId="urn:microsoft.com/office/officeart/2005/8/layout/hProcess4"/>
    <dgm:cxn modelId="{4CA0822E-2220-5C47-8CD7-48B801AD269A}" type="presParOf" srcId="{F41DDE1C-014C-B14A-A25E-CC0B5A1E880C}" destId="{5D3811E8-2B02-E244-A98E-E410D1B0FBCF}" srcOrd="1" destOrd="0" presId="urn:microsoft.com/office/officeart/2005/8/layout/hProcess4"/>
    <dgm:cxn modelId="{EC951037-8E81-624A-920D-B0B2C606074F}" type="presParOf" srcId="{F41DDE1C-014C-B14A-A25E-CC0B5A1E880C}" destId="{AE444A31-49CD-E742-9C07-5BA2BF6BCBF2}" srcOrd="2" destOrd="0" presId="urn:microsoft.com/office/officeart/2005/8/layout/hProcess4"/>
    <dgm:cxn modelId="{5A26D9D4-E390-704A-AB01-F89A0C285A61}" type="presParOf" srcId="{AE444A31-49CD-E742-9C07-5BA2BF6BCBF2}" destId="{04B1B5C2-FF54-A64B-BEBC-ADB661F25186}" srcOrd="0" destOrd="0" presId="urn:microsoft.com/office/officeart/2005/8/layout/hProcess4"/>
    <dgm:cxn modelId="{694DDCC4-B995-3640-80C9-DC49E24DB78B}" type="presParOf" srcId="{04B1B5C2-FF54-A64B-BEBC-ADB661F25186}" destId="{BA185DF8-4E78-0848-A1C8-5F16CE0B0F1D}" srcOrd="0" destOrd="0" presId="urn:microsoft.com/office/officeart/2005/8/layout/hProcess4"/>
    <dgm:cxn modelId="{CAA5A286-2324-D048-A79C-59E413D988F5}" type="presParOf" srcId="{04B1B5C2-FF54-A64B-BEBC-ADB661F25186}" destId="{D97AA68F-3F46-E44B-AA22-D447EFA653CE}" srcOrd="1" destOrd="0" presId="urn:microsoft.com/office/officeart/2005/8/layout/hProcess4"/>
    <dgm:cxn modelId="{3FB8F576-03A6-4946-A161-C06B07BEB4A3}" type="presParOf" srcId="{04B1B5C2-FF54-A64B-BEBC-ADB661F25186}" destId="{67B848D1-8E15-FB41-8D04-9827091CF1BD}" srcOrd="2" destOrd="0" presId="urn:microsoft.com/office/officeart/2005/8/layout/hProcess4"/>
    <dgm:cxn modelId="{A1641F74-AAF2-A645-ADFE-F151CADBA255}" type="presParOf" srcId="{04B1B5C2-FF54-A64B-BEBC-ADB661F25186}" destId="{F728F1C0-5E00-CF47-ACC5-B4B9FBFDA466}" srcOrd="3" destOrd="0" presId="urn:microsoft.com/office/officeart/2005/8/layout/hProcess4"/>
    <dgm:cxn modelId="{6901F018-CF8C-E34C-95BB-C1D32DCB442F}" type="presParOf" srcId="{04B1B5C2-FF54-A64B-BEBC-ADB661F25186}" destId="{618DC0DD-E77A-4245-A83F-42D3670709EE}" srcOrd="4" destOrd="0" presId="urn:microsoft.com/office/officeart/2005/8/layout/hProcess4"/>
    <dgm:cxn modelId="{B6728079-FC82-0744-9F70-D91FC3CEE5D8}" type="presParOf" srcId="{AE444A31-49CD-E742-9C07-5BA2BF6BCBF2}" destId="{561D40EE-0843-C644-9366-1BB7009DF734}" srcOrd="1" destOrd="0" presId="urn:microsoft.com/office/officeart/2005/8/layout/hProcess4"/>
    <dgm:cxn modelId="{B092AD0C-4C63-DD41-8748-D66EB9B6B1CD}" type="presParOf" srcId="{AE444A31-49CD-E742-9C07-5BA2BF6BCBF2}" destId="{35969E01-9302-4945-849E-A8D28020D9A6}" srcOrd="2" destOrd="0" presId="urn:microsoft.com/office/officeart/2005/8/layout/hProcess4"/>
    <dgm:cxn modelId="{F7880AF6-83F2-D24F-8F26-0B198E59EBE9}" type="presParOf" srcId="{35969E01-9302-4945-849E-A8D28020D9A6}" destId="{EF246790-5060-764D-95B9-EE4B03AB4838}" srcOrd="0" destOrd="0" presId="urn:microsoft.com/office/officeart/2005/8/layout/hProcess4"/>
    <dgm:cxn modelId="{793031AA-8E1F-BF45-A3A1-84FC9520944B}" type="presParOf" srcId="{35969E01-9302-4945-849E-A8D28020D9A6}" destId="{DFA7BEAF-01AC-C44B-81AF-3DB1423687D8}" srcOrd="1" destOrd="0" presId="urn:microsoft.com/office/officeart/2005/8/layout/hProcess4"/>
    <dgm:cxn modelId="{A5003023-189B-1A4A-A02C-2B1185718EB3}" type="presParOf" srcId="{35969E01-9302-4945-849E-A8D28020D9A6}" destId="{AE7D6F29-06AD-1A45-A07C-395865A377B7}" srcOrd="2" destOrd="0" presId="urn:microsoft.com/office/officeart/2005/8/layout/hProcess4"/>
    <dgm:cxn modelId="{D0E36916-C04A-2041-821C-C623A642BE78}" type="presParOf" srcId="{35969E01-9302-4945-849E-A8D28020D9A6}" destId="{40CE8CFA-34D7-BD49-AADF-1FAD57DA2BCD}" srcOrd="3" destOrd="0" presId="urn:microsoft.com/office/officeart/2005/8/layout/hProcess4"/>
    <dgm:cxn modelId="{1D4C2763-E596-7448-A7AE-B4A9ED9D5F64}" type="presParOf" srcId="{35969E01-9302-4945-849E-A8D28020D9A6}" destId="{9130345D-4DC3-4F4B-8A01-8D52991669DD}" srcOrd="4" destOrd="0" presId="urn:microsoft.com/office/officeart/2005/8/layout/hProcess4"/>
    <dgm:cxn modelId="{22B0848A-23C0-5A4D-8A89-7864E4B72824}" type="presParOf" srcId="{AE444A31-49CD-E742-9C07-5BA2BF6BCBF2}" destId="{E9F7E1EE-7C18-B64C-8A0B-A09807F7AD75}" srcOrd="3" destOrd="0" presId="urn:microsoft.com/office/officeart/2005/8/layout/hProcess4"/>
    <dgm:cxn modelId="{00934140-B73B-3C4E-B3EA-588563722841}" type="presParOf" srcId="{AE444A31-49CD-E742-9C07-5BA2BF6BCBF2}" destId="{B51E2985-CDC6-F146-A62C-FCF624AD46BA}" srcOrd="4" destOrd="0" presId="urn:microsoft.com/office/officeart/2005/8/layout/hProcess4"/>
    <dgm:cxn modelId="{C26F7984-6F8A-5640-A3CA-6A939030F80C}" type="presParOf" srcId="{B51E2985-CDC6-F146-A62C-FCF624AD46BA}" destId="{287DEEBF-E7C6-2E41-BDD7-BDBF05B2C1DA}" srcOrd="0" destOrd="0" presId="urn:microsoft.com/office/officeart/2005/8/layout/hProcess4"/>
    <dgm:cxn modelId="{F29A5853-C960-5F42-9A3F-AB51A279EC62}" type="presParOf" srcId="{B51E2985-CDC6-F146-A62C-FCF624AD46BA}" destId="{6E6ED381-CB11-2343-B7C7-1EC0D3AB15C1}" srcOrd="1" destOrd="0" presId="urn:microsoft.com/office/officeart/2005/8/layout/hProcess4"/>
    <dgm:cxn modelId="{421567C3-E652-8048-8D82-90DA87AA129C}" type="presParOf" srcId="{B51E2985-CDC6-F146-A62C-FCF624AD46BA}" destId="{4F3F608A-4508-F846-A0F4-43E6851C21C3}" srcOrd="2" destOrd="0" presId="urn:microsoft.com/office/officeart/2005/8/layout/hProcess4"/>
    <dgm:cxn modelId="{4879B89E-DBD5-784B-AA37-4505A8780C0A}" type="presParOf" srcId="{B51E2985-CDC6-F146-A62C-FCF624AD46BA}" destId="{BAFEF009-A3F2-6A42-8F8D-7D07727BE1B9}" srcOrd="3" destOrd="0" presId="urn:microsoft.com/office/officeart/2005/8/layout/hProcess4"/>
    <dgm:cxn modelId="{7AEE0F2E-B0E3-D64F-8768-D195DB906F0B}" type="presParOf" srcId="{B51E2985-CDC6-F146-A62C-FCF624AD46BA}" destId="{9490DA09-E274-7C4A-AAA5-6F6DD80D80C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EBA6EB-E408-614F-939D-32EDF32DD91C}">
      <dsp:nvSpPr>
        <dsp:cNvPr id="0" name=""/>
        <dsp:cNvSpPr/>
      </dsp:nvSpPr>
      <dsp:spPr>
        <a:xfrm>
          <a:off x="9096" y="0"/>
          <a:ext cx="6257780" cy="6257780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/>
            </a:solidFill>
            <a:latin typeface="Arial"/>
          </a:endParaRPr>
        </a:p>
      </dsp:txBody>
      <dsp:txXfrm>
        <a:off x="2263148" y="312888"/>
        <a:ext cx="1749675" cy="938667"/>
      </dsp:txXfrm>
    </dsp:sp>
    <dsp:sp modelId="{EACB6A41-EB48-BA4A-AC96-7BF6CEE0B0EF}">
      <dsp:nvSpPr>
        <dsp:cNvPr id="0" name=""/>
        <dsp:cNvSpPr/>
      </dsp:nvSpPr>
      <dsp:spPr>
        <a:xfrm>
          <a:off x="634873" y="1251555"/>
          <a:ext cx="5006224" cy="5006224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/>
            </a:solidFill>
            <a:latin typeface="Arial"/>
          </a:endParaRPr>
        </a:p>
      </dsp:txBody>
      <dsp:txXfrm>
        <a:off x="2263148" y="1551929"/>
        <a:ext cx="1749675" cy="901120"/>
      </dsp:txXfrm>
    </dsp:sp>
    <dsp:sp modelId="{68AAF0AB-2CD4-9640-A105-911F0E13C971}">
      <dsp:nvSpPr>
        <dsp:cNvPr id="0" name=""/>
        <dsp:cNvSpPr/>
      </dsp:nvSpPr>
      <dsp:spPr>
        <a:xfrm>
          <a:off x="1260651" y="2503111"/>
          <a:ext cx="3754668" cy="3754668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</dsp:txBody>
      <dsp:txXfrm>
        <a:off x="2263148" y="2784712"/>
        <a:ext cx="1749675" cy="844800"/>
      </dsp:txXfrm>
    </dsp:sp>
    <dsp:sp modelId="{9C423391-9579-3742-BC48-73035A478DE9}">
      <dsp:nvSpPr>
        <dsp:cNvPr id="0" name=""/>
        <dsp:cNvSpPr/>
      </dsp:nvSpPr>
      <dsp:spPr>
        <a:xfrm>
          <a:off x="1886430" y="3754667"/>
          <a:ext cx="2503112" cy="2503112"/>
        </a:xfrm>
        <a:prstGeom prst="ellipse">
          <a:avLst/>
        </a:prstGeom>
        <a:solidFill>
          <a:srgbClr val="8B6CB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</dsp:txBody>
      <dsp:txXfrm>
        <a:off x="2253002" y="4380446"/>
        <a:ext cx="1769967" cy="12515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0BC9A-7AFD-424E-B60B-D9F18C11E479}">
      <dsp:nvSpPr>
        <dsp:cNvPr id="0" name=""/>
        <dsp:cNvSpPr/>
      </dsp:nvSpPr>
      <dsp:spPr>
        <a:xfrm rot="5400000">
          <a:off x="-179669" y="181079"/>
          <a:ext cx="1197798" cy="83845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 rot="-5400000">
        <a:off x="1" y="420640"/>
        <a:ext cx="838459" cy="359339"/>
      </dsp:txXfrm>
    </dsp:sp>
    <dsp:sp modelId="{4C5B48E2-D479-A140-AF95-25B8C4396D40}">
      <dsp:nvSpPr>
        <dsp:cNvPr id="0" name=""/>
        <dsp:cNvSpPr/>
      </dsp:nvSpPr>
      <dsp:spPr>
        <a:xfrm rot="5400000">
          <a:off x="3181846" y="-2341978"/>
          <a:ext cx="778569" cy="54653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5F08AD-8E7A-4C45-999E-9B2D4DCAE579}">
      <dsp:nvSpPr>
        <dsp:cNvPr id="0" name=""/>
        <dsp:cNvSpPr/>
      </dsp:nvSpPr>
      <dsp:spPr>
        <a:xfrm rot="5400000">
          <a:off x="-179669" y="1283276"/>
          <a:ext cx="1197798" cy="83845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 rot="-5400000">
        <a:off x="1" y="1522837"/>
        <a:ext cx="838459" cy="359339"/>
      </dsp:txXfrm>
    </dsp:sp>
    <dsp:sp modelId="{B0662ECE-E493-314B-A648-C52E3E3A0DDB}">
      <dsp:nvSpPr>
        <dsp:cNvPr id="0" name=""/>
        <dsp:cNvSpPr/>
      </dsp:nvSpPr>
      <dsp:spPr>
        <a:xfrm rot="5400000">
          <a:off x="3181846" y="-1239780"/>
          <a:ext cx="778569" cy="54653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 rot="-5400000">
        <a:off x="838460" y="1141613"/>
        <a:ext cx="5427336" cy="702555"/>
      </dsp:txXfrm>
    </dsp:sp>
    <dsp:sp modelId="{66C55F22-B36D-E040-8895-2DB6D3066308}">
      <dsp:nvSpPr>
        <dsp:cNvPr id="0" name=""/>
        <dsp:cNvSpPr/>
      </dsp:nvSpPr>
      <dsp:spPr>
        <a:xfrm rot="5400000">
          <a:off x="-179669" y="2385474"/>
          <a:ext cx="1197798" cy="83845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 rot="-5400000">
        <a:off x="1" y="2625035"/>
        <a:ext cx="838459" cy="359339"/>
      </dsp:txXfrm>
    </dsp:sp>
    <dsp:sp modelId="{930A9936-4027-0340-9F5D-0F16D96D0252}">
      <dsp:nvSpPr>
        <dsp:cNvPr id="0" name=""/>
        <dsp:cNvSpPr/>
      </dsp:nvSpPr>
      <dsp:spPr>
        <a:xfrm rot="5400000">
          <a:off x="3181846" y="-137582"/>
          <a:ext cx="778569" cy="54653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214F49-248B-DD4B-A764-578F721F7568}">
      <dsp:nvSpPr>
        <dsp:cNvPr id="0" name=""/>
        <dsp:cNvSpPr/>
      </dsp:nvSpPr>
      <dsp:spPr>
        <a:xfrm rot="5400000">
          <a:off x="-179669" y="3487672"/>
          <a:ext cx="1197798" cy="83845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 rot="-5400000">
        <a:off x="1" y="3727233"/>
        <a:ext cx="838459" cy="359339"/>
      </dsp:txXfrm>
    </dsp:sp>
    <dsp:sp modelId="{D2666FDD-4A65-CD46-A4FB-6337CC2A5E3B}">
      <dsp:nvSpPr>
        <dsp:cNvPr id="0" name=""/>
        <dsp:cNvSpPr/>
      </dsp:nvSpPr>
      <dsp:spPr>
        <a:xfrm rot="5400000">
          <a:off x="3181846" y="980108"/>
          <a:ext cx="778569" cy="54653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4441B-C712-1745-BD2F-FEDF198E2424}">
      <dsp:nvSpPr>
        <dsp:cNvPr id="0" name=""/>
        <dsp:cNvSpPr/>
      </dsp:nvSpPr>
      <dsp:spPr>
        <a:xfrm rot="5400000">
          <a:off x="-179669" y="4589870"/>
          <a:ext cx="1197798" cy="83845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 rot="-5400000">
        <a:off x="1" y="4829431"/>
        <a:ext cx="838459" cy="359339"/>
      </dsp:txXfrm>
    </dsp:sp>
    <dsp:sp modelId="{2E108F87-3F5C-464A-8172-9036F47B3962}">
      <dsp:nvSpPr>
        <dsp:cNvPr id="0" name=""/>
        <dsp:cNvSpPr/>
      </dsp:nvSpPr>
      <dsp:spPr>
        <a:xfrm rot="5400000">
          <a:off x="3181846" y="2066812"/>
          <a:ext cx="778569" cy="54653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 rot="-5400000">
        <a:off x="838460" y="4448206"/>
        <a:ext cx="5427336" cy="702555"/>
      </dsp:txXfrm>
    </dsp:sp>
    <dsp:sp modelId="{E52B9321-2FC0-514E-8C8C-FDD9ECF14AAF}">
      <dsp:nvSpPr>
        <dsp:cNvPr id="0" name=""/>
        <dsp:cNvSpPr/>
      </dsp:nvSpPr>
      <dsp:spPr>
        <a:xfrm rot="5400000">
          <a:off x="-179669" y="5692067"/>
          <a:ext cx="1197798" cy="83845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 rot="-5400000">
        <a:off x="1" y="5931628"/>
        <a:ext cx="838459" cy="359339"/>
      </dsp:txXfrm>
    </dsp:sp>
    <dsp:sp modelId="{3B263147-9BBE-304F-821B-943F88CAB63B}">
      <dsp:nvSpPr>
        <dsp:cNvPr id="0" name=""/>
        <dsp:cNvSpPr/>
      </dsp:nvSpPr>
      <dsp:spPr>
        <a:xfrm rot="5400000">
          <a:off x="3181846" y="3169010"/>
          <a:ext cx="778569" cy="54653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 rot="-5400000">
        <a:off x="838460" y="5550404"/>
        <a:ext cx="5427336" cy="70255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197FE-C311-F545-9FE9-FD29627F318C}">
      <dsp:nvSpPr>
        <dsp:cNvPr id="0" name=""/>
        <dsp:cNvSpPr/>
      </dsp:nvSpPr>
      <dsp:spPr>
        <a:xfrm>
          <a:off x="2557520" y="1064154"/>
          <a:ext cx="5577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776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21695" y="1106932"/>
        <a:ext cx="29418" cy="5883"/>
      </dsp:txXfrm>
    </dsp:sp>
    <dsp:sp modelId="{22215765-D249-2F4E-A9DC-B3B81ADEABAB}">
      <dsp:nvSpPr>
        <dsp:cNvPr id="0" name=""/>
        <dsp:cNvSpPr/>
      </dsp:nvSpPr>
      <dsp:spPr>
        <a:xfrm>
          <a:off x="1198" y="342437"/>
          <a:ext cx="2558122" cy="153487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</dsp:txBody>
      <dsp:txXfrm>
        <a:off x="1198" y="342437"/>
        <a:ext cx="2558122" cy="1534873"/>
      </dsp:txXfrm>
    </dsp:sp>
    <dsp:sp modelId="{3FBE00E6-4F9C-1E42-A123-6A154C3A998B}">
      <dsp:nvSpPr>
        <dsp:cNvPr id="0" name=""/>
        <dsp:cNvSpPr/>
      </dsp:nvSpPr>
      <dsp:spPr>
        <a:xfrm>
          <a:off x="1280259" y="1875510"/>
          <a:ext cx="3146490" cy="557768"/>
        </a:xfrm>
        <a:custGeom>
          <a:avLst/>
          <a:gdLst/>
          <a:ahLst/>
          <a:cxnLst/>
          <a:rect l="0" t="0" r="0" b="0"/>
          <a:pathLst>
            <a:path>
              <a:moveTo>
                <a:pt x="3146490" y="0"/>
              </a:moveTo>
              <a:lnTo>
                <a:pt x="3146490" y="295984"/>
              </a:lnTo>
              <a:lnTo>
                <a:pt x="0" y="295984"/>
              </a:lnTo>
              <a:lnTo>
                <a:pt x="0" y="557768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73479" y="2151453"/>
        <a:ext cx="160051" cy="5883"/>
      </dsp:txXfrm>
    </dsp:sp>
    <dsp:sp modelId="{301B9423-8C5B-3E42-9439-C458827DFE23}">
      <dsp:nvSpPr>
        <dsp:cNvPr id="0" name=""/>
        <dsp:cNvSpPr/>
      </dsp:nvSpPr>
      <dsp:spPr>
        <a:xfrm>
          <a:off x="3147689" y="342437"/>
          <a:ext cx="2558122" cy="153487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</dsp:txBody>
      <dsp:txXfrm>
        <a:off x="3147689" y="342437"/>
        <a:ext cx="2558122" cy="1534873"/>
      </dsp:txXfrm>
    </dsp:sp>
    <dsp:sp modelId="{039B2846-D600-7A45-9E72-BEB6500DA038}">
      <dsp:nvSpPr>
        <dsp:cNvPr id="0" name=""/>
        <dsp:cNvSpPr/>
      </dsp:nvSpPr>
      <dsp:spPr>
        <a:xfrm>
          <a:off x="2557520" y="3187396"/>
          <a:ext cx="5577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776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21695" y="3230174"/>
        <a:ext cx="29418" cy="5883"/>
      </dsp:txXfrm>
    </dsp:sp>
    <dsp:sp modelId="{7D6EF9EC-2A7D-B148-B6D2-6B7C3E93C3F9}">
      <dsp:nvSpPr>
        <dsp:cNvPr id="0" name=""/>
        <dsp:cNvSpPr/>
      </dsp:nvSpPr>
      <dsp:spPr>
        <a:xfrm>
          <a:off x="1198" y="2465679"/>
          <a:ext cx="2558122" cy="153487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</dsp:txBody>
      <dsp:txXfrm>
        <a:off x="1198" y="2465679"/>
        <a:ext cx="2558122" cy="1534873"/>
      </dsp:txXfrm>
    </dsp:sp>
    <dsp:sp modelId="{B19DED8B-63F0-BD41-9BE8-D8F13041F440}">
      <dsp:nvSpPr>
        <dsp:cNvPr id="0" name=""/>
        <dsp:cNvSpPr/>
      </dsp:nvSpPr>
      <dsp:spPr>
        <a:xfrm>
          <a:off x="1280259" y="3998752"/>
          <a:ext cx="3146490" cy="557768"/>
        </a:xfrm>
        <a:custGeom>
          <a:avLst/>
          <a:gdLst/>
          <a:ahLst/>
          <a:cxnLst/>
          <a:rect l="0" t="0" r="0" b="0"/>
          <a:pathLst>
            <a:path>
              <a:moveTo>
                <a:pt x="3146490" y="0"/>
              </a:moveTo>
              <a:lnTo>
                <a:pt x="3146490" y="295984"/>
              </a:lnTo>
              <a:lnTo>
                <a:pt x="0" y="295984"/>
              </a:lnTo>
              <a:lnTo>
                <a:pt x="0" y="557768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73479" y="4274695"/>
        <a:ext cx="160051" cy="5883"/>
      </dsp:txXfrm>
    </dsp:sp>
    <dsp:sp modelId="{F3397055-8AF5-2C46-8884-7248A5133F8F}">
      <dsp:nvSpPr>
        <dsp:cNvPr id="0" name=""/>
        <dsp:cNvSpPr/>
      </dsp:nvSpPr>
      <dsp:spPr>
        <a:xfrm>
          <a:off x="3147689" y="2465679"/>
          <a:ext cx="2558122" cy="153487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</dsp:txBody>
      <dsp:txXfrm>
        <a:off x="3147689" y="2465679"/>
        <a:ext cx="2558122" cy="1534873"/>
      </dsp:txXfrm>
    </dsp:sp>
    <dsp:sp modelId="{85A72CB7-16C6-3C42-BB0F-CB0960521CA7}">
      <dsp:nvSpPr>
        <dsp:cNvPr id="0" name=""/>
        <dsp:cNvSpPr/>
      </dsp:nvSpPr>
      <dsp:spPr>
        <a:xfrm>
          <a:off x="2557520" y="5310637"/>
          <a:ext cx="5577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776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21695" y="5353415"/>
        <a:ext cx="29418" cy="5883"/>
      </dsp:txXfrm>
    </dsp:sp>
    <dsp:sp modelId="{F8BA2992-A622-4A4B-BD8F-C2E4D6234939}">
      <dsp:nvSpPr>
        <dsp:cNvPr id="0" name=""/>
        <dsp:cNvSpPr/>
      </dsp:nvSpPr>
      <dsp:spPr>
        <a:xfrm>
          <a:off x="1198" y="4588921"/>
          <a:ext cx="2558122" cy="153487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</a:endParaRPr>
        </a:p>
      </dsp:txBody>
      <dsp:txXfrm>
        <a:off x="1198" y="4588921"/>
        <a:ext cx="2558122" cy="1534873"/>
      </dsp:txXfrm>
    </dsp:sp>
    <dsp:sp modelId="{5304B7FE-93E3-384D-81E8-19ADCE050BEE}">
      <dsp:nvSpPr>
        <dsp:cNvPr id="0" name=""/>
        <dsp:cNvSpPr/>
      </dsp:nvSpPr>
      <dsp:spPr>
        <a:xfrm>
          <a:off x="3147689" y="4588921"/>
          <a:ext cx="2558122" cy="153487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/>
            </a:solidFill>
            <a:latin typeface="Arial"/>
          </a:endParaRPr>
        </a:p>
      </dsp:txBody>
      <dsp:txXfrm>
        <a:off x="3147689" y="4588921"/>
        <a:ext cx="2558122" cy="153487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5DC9B3-9CF6-6248-951F-6ECBBC5FB67F}">
      <dsp:nvSpPr>
        <dsp:cNvPr id="0" name=""/>
        <dsp:cNvSpPr/>
      </dsp:nvSpPr>
      <dsp:spPr>
        <a:xfrm>
          <a:off x="998" y="0"/>
          <a:ext cx="2596206" cy="5872402"/>
        </a:xfrm>
        <a:prstGeom prst="roundRect">
          <a:avLst>
            <a:gd name="adj" fmla="val 10000"/>
          </a:avLst>
        </a:prstGeom>
        <a:solidFill>
          <a:srgbClr val="31859C"/>
        </a:solidFill>
        <a:ln>
          <a:solidFill>
            <a:srgbClr val="31859C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rgbClr val="FFFFFF"/>
            </a:solidFill>
            <a:latin typeface="Arial"/>
            <a:cs typeface="Arial"/>
          </a:endParaRPr>
        </a:p>
      </dsp:txBody>
      <dsp:txXfrm>
        <a:off x="998" y="0"/>
        <a:ext cx="2596206" cy="1761720"/>
      </dsp:txXfrm>
    </dsp:sp>
    <dsp:sp modelId="{68090A0F-536A-5D48-A22E-BF0F0EAF5E8B}">
      <dsp:nvSpPr>
        <dsp:cNvPr id="0" name=""/>
        <dsp:cNvSpPr/>
      </dsp:nvSpPr>
      <dsp:spPr>
        <a:xfrm>
          <a:off x="118575" y="1762470"/>
          <a:ext cx="2361052" cy="3815561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rgbClr val="31859C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>
              <a:solidFill>
                <a:srgbClr val="FFFFFF"/>
              </a:solidFill>
              <a:latin typeface="Arial"/>
              <a:cs typeface="Arial"/>
            </a:rPr>
            <a:t>   </a:t>
          </a:r>
        </a:p>
      </dsp:txBody>
      <dsp:txXfrm>
        <a:off x="187728" y="1831623"/>
        <a:ext cx="2222746" cy="3677255"/>
      </dsp:txXfrm>
    </dsp:sp>
    <dsp:sp modelId="{6DD56D03-4386-3949-BF0A-91B96DB5240D}">
      <dsp:nvSpPr>
        <dsp:cNvPr id="0" name=""/>
        <dsp:cNvSpPr/>
      </dsp:nvSpPr>
      <dsp:spPr>
        <a:xfrm>
          <a:off x="2791919" y="0"/>
          <a:ext cx="2596206" cy="5872402"/>
        </a:xfrm>
        <a:prstGeom prst="roundRect">
          <a:avLst>
            <a:gd name="adj" fmla="val 10000"/>
          </a:avLst>
        </a:prstGeom>
        <a:solidFill>
          <a:srgbClr val="31859C"/>
        </a:solidFill>
        <a:ln>
          <a:solidFill>
            <a:srgbClr val="31859C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rgbClr val="FFFFFF"/>
            </a:solidFill>
            <a:latin typeface="Arial"/>
            <a:cs typeface="Arial"/>
          </a:endParaRPr>
        </a:p>
      </dsp:txBody>
      <dsp:txXfrm>
        <a:off x="2791919" y="0"/>
        <a:ext cx="2596206" cy="1761720"/>
      </dsp:txXfrm>
    </dsp:sp>
    <dsp:sp modelId="{F1723088-440C-8D4A-9D21-E46B2DC6AB1E}">
      <dsp:nvSpPr>
        <dsp:cNvPr id="0" name=""/>
        <dsp:cNvSpPr/>
      </dsp:nvSpPr>
      <dsp:spPr>
        <a:xfrm>
          <a:off x="3051540" y="1761720"/>
          <a:ext cx="2076964" cy="3817061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rgbClr val="31859C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>
            <a:solidFill>
              <a:srgbClr val="FFFFFF"/>
            </a:solidFill>
            <a:latin typeface="Arial"/>
            <a:cs typeface="Arial"/>
          </a:endParaRPr>
        </a:p>
      </dsp:txBody>
      <dsp:txXfrm>
        <a:off x="3112372" y="1822552"/>
        <a:ext cx="1955300" cy="3695397"/>
      </dsp:txXfrm>
    </dsp:sp>
    <dsp:sp modelId="{24E6B3CB-3217-5040-B96A-C84991753757}">
      <dsp:nvSpPr>
        <dsp:cNvPr id="0" name=""/>
        <dsp:cNvSpPr/>
      </dsp:nvSpPr>
      <dsp:spPr>
        <a:xfrm>
          <a:off x="5582841" y="0"/>
          <a:ext cx="2596206" cy="587240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solidFill>
            <a:srgbClr val="31859C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rgbClr val="FFFFFF"/>
            </a:solidFill>
            <a:latin typeface="Arial"/>
            <a:cs typeface="Arial"/>
          </a:endParaRPr>
        </a:p>
      </dsp:txBody>
      <dsp:txXfrm>
        <a:off x="5582841" y="0"/>
        <a:ext cx="2596206" cy="1761720"/>
      </dsp:txXfrm>
    </dsp:sp>
    <dsp:sp modelId="{C13CD53F-6649-0D4C-A87D-FA69A38BBA45}">
      <dsp:nvSpPr>
        <dsp:cNvPr id="0" name=""/>
        <dsp:cNvSpPr/>
      </dsp:nvSpPr>
      <dsp:spPr>
        <a:xfrm>
          <a:off x="5842462" y="1761720"/>
          <a:ext cx="2076964" cy="3817061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rgbClr val="31859C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>
            <a:solidFill>
              <a:srgbClr val="FFFFFF"/>
            </a:solidFill>
            <a:latin typeface="Arial"/>
            <a:cs typeface="Arial"/>
          </a:endParaRPr>
        </a:p>
      </dsp:txBody>
      <dsp:txXfrm>
        <a:off x="5903294" y="1822552"/>
        <a:ext cx="1955300" cy="369539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26561-8BA3-0141-B110-6A23CB32EE42}">
      <dsp:nvSpPr>
        <dsp:cNvPr id="0" name=""/>
        <dsp:cNvSpPr/>
      </dsp:nvSpPr>
      <dsp:spPr>
        <a:xfrm>
          <a:off x="939546" y="397663"/>
          <a:ext cx="5568696" cy="5568696"/>
        </a:xfrm>
        <a:prstGeom prst="pie">
          <a:avLst>
            <a:gd name="adj1" fmla="val 16200000"/>
            <a:gd name="adj2" fmla="val 1980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i="0" kern="1200" dirty="0">
            <a:solidFill>
              <a:schemeClr val="tx1"/>
            </a:solidFill>
            <a:latin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i="0" kern="1200" dirty="0">
            <a:solidFill>
              <a:schemeClr val="tx1"/>
            </a:solidFill>
            <a:latin typeface="Arial"/>
          </a:endParaRPr>
        </a:p>
      </dsp:txBody>
      <dsp:txXfrm>
        <a:off x="3856482" y="1108998"/>
        <a:ext cx="1458468" cy="1126998"/>
      </dsp:txXfrm>
    </dsp:sp>
    <dsp:sp modelId="{CE30E01F-103B-0A41-9681-8B6AA26CC8AF}">
      <dsp:nvSpPr>
        <dsp:cNvPr id="0" name=""/>
        <dsp:cNvSpPr/>
      </dsp:nvSpPr>
      <dsp:spPr>
        <a:xfrm>
          <a:off x="1005840" y="512352"/>
          <a:ext cx="5568696" cy="5568696"/>
        </a:xfrm>
        <a:prstGeom prst="pie">
          <a:avLst>
            <a:gd name="adj1" fmla="val 19800000"/>
            <a:gd name="adj2" fmla="val 180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i="0" kern="1200" dirty="0">
            <a:solidFill>
              <a:schemeClr val="tx1"/>
            </a:solidFill>
            <a:latin typeface="Arial"/>
          </a:endParaRPr>
        </a:p>
      </dsp:txBody>
      <dsp:txXfrm>
        <a:off x="4784598" y="2766348"/>
        <a:ext cx="1524762" cy="1093851"/>
      </dsp:txXfrm>
    </dsp:sp>
    <dsp:sp modelId="{3F3B8E23-E27F-1E46-B1D8-71EF5A544C8B}">
      <dsp:nvSpPr>
        <dsp:cNvPr id="0" name=""/>
        <dsp:cNvSpPr/>
      </dsp:nvSpPr>
      <dsp:spPr>
        <a:xfrm>
          <a:off x="939546" y="627040"/>
          <a:ext cx="5568696" cy="5568696"/>
        </a:xfrm>
        <a:prstGeom prst="pie">
          <a:avLst>
            <a:gd name="adj1" fmla="val 1800000"/>
            <a:gd name="adj2" fmla="val 540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i="0" kern="1200" dirty="0">
            <a:solidFill>
              <a:schemeClr val="tx1"/>
            </a:solidFill>
            <a:latin typeface="Arial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>
            <a:latin typeface="Arial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>
            <a:latin typeface="Arial"/>
          </a:endParaRPr>
        </a:p>
      </dsp:txBody>
      <dsp:txXfrm>
        <a:off x="3856482" y="4390551"/>
        <a:ext cx="1458468" cy="1126998"/>
      </dsp:txXfrm>
    </dsp:sp>
    <dsp:sp modelId="{3FAAE399-C6B6-FF44-92DB-509B15D5CF44}">
      <dsp:nvSpPr>
        <dsp:cNvPr id="0" name=""/>
        <dsp:cNvSpPr/>
      </dsp:nvSpPr>
      <dsp:spPr>
        <a:xfrm>
          <a:off x="806957" y="627040"/>
          <a:ext cx="5568696" cy="5568696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i="0" kern="1200" dirty="0">
            <a:solidFill>
              <a:schemeClr val="tx1"/>
            </a:solidFill>
            <a:latin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i="0" kern="1200">
            <a:solidFill>
              <a:schemeClr val="tx1"/>
            </a:solidFill>
            <a:latin typeface="Arial"/>
          </a:endParaRPr>
        </a:p>
      </dsp:txBody>
      <dsp:txXfrm>
        <a:off x="2000250" y="4390551"/>
        <a:ext cx="1458468" cy="1126998"/>
      </dsp:txXfrm>
    </dsp:sp>
    <dsp:sp modelId="{8C624A0A-F34A-8E4F-B87C-B5D4644AAD3D}">
      <dsp:nvSpPr>
        <dsp:cNvPr id="0" name=""/>
        <dsp:cNvSpPr/>
      </dsp:nvSpPr>
      <dsp:spPr>
        <a:xfrm>
          <a:off x="740663" y="512352"/>
          <a:ext cx="5568696" cy="5568696"/>
        </a:xfrm>
        <a:prstGeom prst="pie">
          <a:avLst>
            <a:gd name="adj1" fmla="val 9000000"/>
            <a:gd name="adj2" fmla="val 1260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i="0" kern="1200" dirty="0">
            <a:solidFill>
              <a:schemeClr val="tx1"/>
            </a:solidFill>
            <a:latin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>
            <a:solidFill>
              <a:schemeClr val="tx1"/>
            </a:solidFill>
            <a:latin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>
            <a:solidFill>
              <a:schemeClr val="tx1"/>
            </a:solidFill>
            <a:latin typeface="Arial"/>
          </a:endParaRPr>
        </a:p>
      </dsp:txBody>
      <dsp:txXfrm>
        <a:off x="1005840" y="2766348"/>
        <a:ext cx="1524762" cy="1093851"/>
      </dsp:txXfrm>
    </dsp:sp>
    <dsp:sp modelId="{73DF4578-5BC9-AB49-8FB4-783D82BA669B}">
      <dsp:nvSpPr>
        <dsp:cNvPr id="0" name=""/>
        <dsp:cNvSpPr/>
      </dsp:nvSpPr>
      <dsp:spPr>
        <a:xfrm>
          <a:off x="806957" y="397663"/>
          <a:ext cx="5568696" cy="5568696"/>
        </a:xfrm>
        <a:prstGeom prst="pie">
          <a:avLst>
            <a:gd name="adj1" fmla="val 12600000"/>
            <a:gd name="adj2" fmla="val 1620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>
            <a:solidFill>
              <a:schemeClr val="tx1"/>
            </a:solidFill>
            <a:latin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>
            <a:solidFill>
              <a:schemeClr val="tx1"/>
            </a:solidFill>
            <a:latin typeface="Arial"/>
          </a:endParaRPr>
        </a:p>
      </dsp:txBody>
      <dsp:txXfrm>
        <a:off x="2000250" y="1108998"/>
        <a:ext cx="1458468" cy="1126998"/>
      </dsp:txXfrm>
    </dsp:sp>
    <dsp:sp modelId="{C2922B45-7BC3-174B-A947-431E1E45C21D}">
      <dsp:nvSpPr>
        <dsp:cNvPr id="0" name=""/>
        <dsp:cNvSpPr/>
      </dsp:nvSpPr>
      <dsp:spPr>
        <a:xfrm>
          <a:off x="594613" y="52934"/>
          <a:ext cx="6258153" cy="6258153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60604F-3875-634F-B73F-6610ABCB5903}">
      <dsp:nvSpPr>
        <dsp:cNvPr id="0" name=""/>
        <dsp:cNvSpPr/>
      </dsp:nvSpPr>
      <dsp:spPr>
        <a:xfrm>
          <a:off x="660907" y="167623"/>
          <a:ext cx="6258153" cy="6258153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ECE65A-8648-5C43-AD49-048BABFF9AFC}">
      <dsp:nvSpPr>
        <dsp:cNvPr id="0" name=""/>
        <dsp:cNvSpPr/>
      </dsp:nvSpPr>
      <dsp:spPr>
        <a:xfrm>
          <a:off x="594613" y="282311"/>
          <a:ext cx="6258153" cy="6258153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7B1694-D1ED-1A4A-AA3C-CA412C197A2A}">
      <dsp:nvSpPr>
        <dsp:cNvPr id="0" name=""/>
        <dsp:cNvSpPr/>
      </dsp:nvSpPr>
      <dsp:spPr>
        <a:xfrm>
          <a:off x="462432" y="282311"/>
          <a:ext cx="6258153" cy="6258153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9B465F-14D1-944C-B52E-309973F77AC4}">
      <dsp:nvSpPr>
        <dsp:cNvPr id="0" name=""/>
        <dsp:cNvSpPr/>
      </dsp:nvSpPr>
      <dsp:spPr>
        <a:xfrm>
          <a:off x="396138" y="167623"/>
          <a:ext cx="6258153" cy="6258153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6F0F07-95E6-1F44-AA44-4111511A04D4}">
      <dsp:nvSpPr>
        <dsp:cNvPr id="0" name=""/>
        <dsp:cNvSpPr/>
      </dsp:nvSpPr>
      <dsp:spPr>
        <a:xfrm>
          <a:off x="462432" y="52934"/>
          <a:ext cx="6258153" cy="6258153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1EB6F-EBBD-7F4C-9CF8-4D1D5E722560}">
      <dsp:nvSpPr>
        <dsp:cNvPr id="0" name=""/>
        <dsp:cNvSpPr/>
      </dsp:nvSpPr>
      <dsp:spPr>
        <a:xfrm>
          <a:off x="-483002" y="228590"/>
          <a:ext cx="6395820" cy="5613419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>
          <a:solidFill>
            <a:schemeClr val="accent4">
              <a:lumMod val="7500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/>
            <a:t> </a:t>
          </a:r>
        </a:p>
      </dsp:txBody>
      <dsp:txXfrm>
        <a:off x="410107" y="890532"/>
        <a:ext cx="3687680" cy="4289534"/>
      </dsp:txXfrm>
    </dsp:sp>
    <dsp:sp modelId="{03D0218B-7A26-1B43-8C92-56C92436741B}">
      <dsp:nvSpPr>
        <dsp:cNvPr id="0" name=""/>
        <dsp:cNvSpPr/>
      </dsp:nvSpPr>
      <dsp:spPr>
        <a:xfrm>
          <a:off x="1998027" y="228590"/>
          <a:ext cx="6508990" cy="5613419"/>
        </a:xfrm>
        <a:prstGeom prst="ellipse">
          <a:avLst/>
        </a:prstGeom>
        <a:solidFill>
          <a:srgbClr val="CCC1DA">
            <a:alpha val="50000"/>
          </a:srgbClr>
        </a:solidFill>
        <a:ln>
          <a:solidFill>
            <a:srgbClr val="604A7B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/>
            <a:t> </a:t>
          </a:r>
        </a:p>
      </dsp:txBody>
      <dsp:txXfrm>
        <a:off x="3845173" y="890532"/>
        <a:ext cx="3752931" cy="428953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4E975-D5A3-A540-9DF2-75751354DB51}">
      <dsp:nvSpPr>
        <dsp:cNvPr id="0" name=""/>
        <dsp:cNvSpPr/>
      </dsp:nvSpPr>
      <dsp:spPr>
        <a:xfrm rot="16200000">
          <a:off x="1605" y="2479"/>
          <a:ext cx="2512181" cy="2512181"/>
        </a:xfrm>
        <a:prstGeom prst="upArrow">
          <a:avLst>
            <a:gd name="adj1" fmla="val 50000"/>
            <a:gd name="adj2" fmla="val 35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>
            <a:latin typeface="Arial"/>
            <a:cs typeface="Arial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>
            <a:latin typeface="Arial"/>
            <a:cs typeface="Arial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>
            <a:latin typeface="Arial"/>
            <a:cs typeface="Arial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>
            <a:latin typeface="Arial"/>
            <a:cs typeface="Arial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>
            <a:latin typeface="Arial"/>
            <a:cs typeface="Arial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>
            <a:latin typeface="Arial"/>
            <a:cs typeface="Arial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>
            <a:latin typeface="Arial"/>
            <a:cs typeface="Arial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>
            <a:latin typeface="Arial"/>
            <a:cs typeface="Arial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>
            <a:latin typeface="Arial"/>
            <a:cs typeface="Arial"/>
          </a:endParaRPr>
        </a:p>
      </dsp:txBody>
      <dsp:txXfrm rot="5400000">
        <a:off x="441237" y="630524"/>
        <a:ext cx="2072549" cy="1256091"/>
      </dsp:txXfrm>
    </dsp:sp>
    <dsp:sp modelId="{6D87E918-2BC6-F442-9777-4BA9ACA1D4F6}">
      <dsp:nvSpPr>
        <dsp:cNvPr id="0" name=""/>
        <dsp:cNvSpPr/>
      </dsp:nvSpPr>
      <dsp:spPr>
        <a:xfrm rot="5400000">
          <a:off x="4318812" y="959"/>
          <a:ext cx="2512181" cy="2515221"/>
        </a:xfrm>
        <a:prstGeom prst="upArrow">
          <a:avLst>
            <a:gd name="adj1" fmla="val 50000"/>
            <a:gd name="adj2" fmla="val 35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>
            <a:latin typeface="Arial"/>
            <a:cs typeface="Arial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>
            <a:latin typeface="Arial"/>
            <a:cs typeface="Arial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>
            <a:latin typeface="Arial"/>
            <a:cs typeface="Arial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>
            <a:latin typeface="Arial"/>
            <a:cs typeface="Arial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>
            <a:latin typeface="Arial"/>
            <a:cs typeface="Arial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>
            <a:latin typeface="Arial"/>
            <a:cs typeface="Arial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>
            <a:latin typeface="Arial"/>
            <a:cs typeface="Arial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>
            <a:latin typeface="Arial"/>
            <a:cs typeface="Arial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>
            <a:latin typeface="Arial"/>
            <a:cs typeface="Arial"/>
          </a:endParaRPr>
        </a:p>
      </dsp:txBody>
      <dsp:txXfrm rot="-5400000">
        <a:off x="4317292" y="630524"/>
        <a:ext cx="2075589" cy="12560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2F14A-5783-1F41-8847-528893E18A1A}">
      <dsp:nvSpPr>
        <dsp:cNvPr id="0" name=""/>
        <dsp:cNvSpPr/>
      </dsp:nvSpPr>
      <dsp:spPr>
        <a:xfrm rot="5400000">
          <a:off x="3036900" y="-1534011"/>
          <a:ext cx="1530525" cy="4602149"/>
        </a:xfrm>
        <a:prstGeom prst="round2SameRect">
          <a:avLst/>
        </a:prstGeom>
        <a:solidFill>
          <a:schemeClr val="accent4">
            <a:lumMod val="20000"/>
            <a:lumOff val="8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/>
        </a:p>
      </dsp:txBody>
      <dsp:txXfrm rot="-5400000">
        <a:off x="1501088" y="76515"/>
        <a:ext cx="4527435" cy="1381097"/>
      </dsp:txXfrm>
    </dsp:sp>
    <dsp:sp modelId="{318B6FE9-54C7-FD43-8765-1262D6852175}">
      <dsp:nvSpPr>
        <dsp:cNvPr id="0" name=""/>
        <dsp:cNvSpPr/>
      </dsp:nvSpPr>
      <dsp:spPr>
        <a:xfrm>
          <a:off x="182" y="212687"/>
          <a:ext cx="1500906" cy="1108750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213360" bIns="10668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600" kern="1200" dirty="0"/>
        </a:p>
      </dsp:txBody>
      <dsp:txXfrm>
        <a:off x="54307" y="266812"/>
        <a:ext cx="1392656" cy="1000500"/>
      </dsp:txXfrm>
    </dsp:sp>
    <dsp:sp modelId="{CEC98C63-5490-7D4C-817E-DD2E96098E93}">
      <dsp:nvSpPr>
        <dsp:cNvPr id="0" name=""/>
        <dsp:cNvSpPr/>
      </dsp:nvSpPr>
      <dsp:spPr>
        <a:xfrm rot="5400000">
          <a:off x="3037855" y="92828"/>
          <a:ext cx="1530525" cy="4600834"/>
        </a:xfrm>
        <a:prstGeom prst="round2SameRect">
          <a:avLst/>
        </a:prstGeom>
        <a:solidFill>
          <a:schemeClr val="accent4">
            <a:lumMod val="20000"/>
            <a:lumOff val="8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/>
        </a:p>
      </dsp:txBody>
      <dsp:txXfrm rot="-5400000">
        <a:off x="1502701" y="1702696"/>
        <a:ext cx="4526120" cy="1381097"/>
      </dsp:txXfrm>
    </dsp:sp>
    <dsp:sp modelId="{3293FF04-3CE1-514E-8293-D9E8F00B5238}">
      <dsp:nvSpPr>
        <dsp:cNvPr id="0" name=""/>
        <dsp:cNvSpPr/>
      </dsp:nvSpPr>
      <dsp:spPr>
        <a:xfrm>
          <a:off x="182" y="1812469"/>
          <a:ext cx="1502518" cy="1161553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900" kern="1200" dirty="0"/>
        </a:p>
      </dsp:txBody>
      <dsp:txXfrm>
        <a:off x="56884" y="1869171"/>
        <a:ext cx="1389114" cy="1048149"/>
      </dsp:txXfrm>
    </dsp:sp>
    <dsp:sp modelId="{82621E3F-F15F-E840-A1A5-7C7FFBA4B117}">
      <dsp:nvSpPr>
        <dsp:cNvPr id="0" name=""/>
        <dsp:cNvSpPr/>
      </dsp:nvSpPr>
      <dsp:spPr>
        <a:xfrm rot="5400000">
          <a:off x="3038015" y="1718851"/>
          <a:ext cx="1530525" cy="4601154"/>
        </a:xfrm>
        <a:prstGeom prst="round2SameRect">
          <a:avLst/>
        </a:prstGeom>
        <a:solidFill>
          <a:schemeClr val="accent4">
            <a:lumMod val="20000"/>
            <a:lumOff val="8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/>
        </a:p>
      </dsp:txBody>
      <dsp:txXfrm rot="-5400000">
        <a:off x="1502701" y="3328879"/>
        <a:ext cx="4526440" cy="1381097"/>
      </dsp:txXfrm>
    </dsp:sp>
    <dsp:sp modelId="{7F1AC3FC-AFDF-6046-BA8E-7F47AB340DC4}">
      <dsp:nvSpPr>
        <dsp:cNvPr id="0" name=""/>
        <dsp:cNvSpPr/>
      </dsp:nvSpPr>
      <dsp:spPr>
        <a:xfrm>
          <a:off x="182" y="3342688"/>
          <a:ext cx="1502518" cy="1353481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66253" y="3408759"/>
        <a:ext cx="1370376" cy="1221339"/>
      </dsp:txXfrm>
    </dsp:sp>
    <dsp:sp modelId="{11DD3BE3-E067-8145-8825-E2D30DC22505}">
      <dsp:nvSpPr>
        <dsp:cNvPr id="0" name=""/>
        <dsp:cNvSpPr/>
      </dsp:nvSpPr>
      <dsp:spPr>
        <a:xfrm rot="5400000">
          <a:off x="3038175" y="3344874"/>
          <a:ext cx="1530525" cy="4601474"/>
        </a:xfrm>
        <a:prstGeom prst="round2SameRect">
          <a:avLst/>
        </a:prstGeom>
        <a:solidFill>
          <a:schemeClr val="accent4">
            <a:lumMod val="20000"/>
            <a:lumOff val="8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/>
        </a:p>
      </dsp:txBody>
      <dsp:txXfrm rot="-5400000">
        <a:off x="1502701" y="4955062"/>
        <a:ext cx="4526760" cy="1381097"/>
      </dsp:txXfrm>
    </dsp:sp>
    <dsp:sp modelId="{BECD9855-AF70-9E4C-88E3-27142280DE1A}">
      <dsp:nvSpPr>
        <dsp:cNvPr id="0" name=""/>
        <dsp:cNvSpPr/>
      </dsp:nvSpPr>
      <dsp:spPr>
        <a:xfrm>
          <a:off x="182" y="5000017"/>
          <a:ext cx="1502518" cy="1291189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63213" y="5063048"/>
        <a:ext cx="1376456" cy="11651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371D3-6FEE-DA49-B150-E7E6B9E27BA1}">
      <dsp:nvSpPr>
        <dsp:cNvPr id="0" name=""/>
        <dsp:cNvSpPr/>
      </dsp:nvSpPr>
      <dsp:spPr>
        <a:xfrm>
          <a:off x="907" y="0"/>
          <a:ext cx="2358605" cy="570021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907" y="0"/>
        <a:ext cx="2358605" cy="1710063"/>
      </dsp:txXfrm>
    </dsp:sp>
    <dsp:sp modelId="{A547BDBF-95F9-094D-84C0-EA342B546E92}">
      <dsp:nvSpPr>
        <dsp:cNvPr id="0" name=""/>
        <dsp:cNvSpPr/>
      </dsp:nvSpPr>
      <dsp:spPr>
        <a:xfrm>
          <a:off x="236767" y="1711732"/>
          <a:ext cx="1886884" cy="1718691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  <a:latin typeface="Arial"/>
          </a:endParaRPr>
        </a:p>
      </dsp:txBody>
      <dsp:txXfrm>
        <a:off x="287106" y="1762071"/>
        <a:ext cx="1786206" cy="1618013"/>
      </dsp:txXfrm>
    </dsp:sp>
    <dsp:sp modelId="{111F7AD2-CC88-E845-9928-5386A4603604}">
      <dsp:nvSpPr>
        <dsp:cNvPr id="0" name=""/>
        <dsp:cNvSpPr/>
      </dsp:nvSpPr>
      <dsp:spPr>
        <a:xfrm>
          <a:off x="236767" y="3694838"/>
          <a:ext cx="1886884" cy="1718691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  <a:latin typeface="Arial"/>
          </a:endParaRPr>
        </a:p>
      </dsp:txBody>
      <dsp:txXfrm>
        <a:off x="287106" y="3745177"/>
        <a:ext cx="1786206" cy="1618013"/>
      </dsp:txXfrm>
    </dsp:sp>
    <dsp:sp modelId="{1BD8B618-58B1-8747-9B20-6E111D726E84}">
      <dsp:nvSpPr>
        <dsp:cNvPr id="0" name=""/>
        <dsp:cNvSpPr/>
      </dsp:nvSpPr>
      <dsp:spPr>
        <a:xfrm>
          <a:off x="2536408" y="0"/>
          <a:ext cx="2358605" cy="570021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536408" y="0"/>
        <a:ext cx="2358605" cy="1710063"/>
      </dsp:txXfrm>
    </dsp:sp>
    <dsp:sp modelId="{3CBBEF9B-3F4F-C44E-AF88-E2BD518892C3}">
      <dsp:nvSpPr>
        <dsp:cNvPr id="0" name=""/>
        <dsp:cNvSpPr/>
      </dsp:nvSpPr>
      <dsp:spPr>
        <a:xfrm>
          <a:off x="2772268" y="1711732"/>
          <a:ext cx="1886884" cy="1718691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</dsp:txBody>
      <dsp:txXfrm>
        <a:off x="2822607" y="1762071"/>
        <a:ext cx="1786206" cy="1618013"/>
      </dsp:txXfrm>
    </dsp:sp>
    <dsp:sp modelId="{A08A7B0B-011B-AD43-9AAC-A9FD8AE0EB12}">
      <dsp:nvSpPr>
        <dsp:cNvPr id="0" name=""/>
        <dsp:cNvSpPr/>
      </dsp:nvSpPr>
      <dsp:spPr>
        <a:xfrm>
          <a:off x="2772268" y="3694838"/>
          <a:ext cx="1886884" cy="1718691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</dsp:txBody>
      <dsp:txXfrm>
        <a:off x="2822607" y="3745177"/>
        <a:ext cx="1786206" cy="1618013"/>
      </dsp:txXfrm>
    </dsp:sp>
    <dsp:sp modelId="{6C6140B6-9A93-104F-BD57-2AA5EEB317E8}">
      <dsp:nvSpPr>
        <dsp:cNvPr id="0" name=""/>
        <dsp:cNvSpPr/>
      </dsp:nvSpPr>
      <dsp:spPr>
        <a:xfrm>
          <a:off x="5072816" y="0"/>
          <a:ext cx="2358605" cy="570021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Arial"/>
          </a:endParaRPr>
        </a:p>
      </dsp:txBody>
      <dsp:txXfrm>
        <a:off x="5072816" y="0"/>
        <a:ext cx="2358605" cy="1710063"/>
      </dsp:txXfrm>
    </dsp:sp>
    <dsp:sp modelId="{D7579EDF-5062-CD40-8349-6CE039BC04FB}">
      <dsp:nvSpPr>
        <dsp:cNvPr id="0" name=""/>
        <dsp:cNvSpPr/>
      </dsp:nvSpPr>
      <dsp:spPr>
        <a:xfrm>
          <a:off x="5307769" y="1711732"/>
          <a:ext cx="1886884" cy="1718691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latin typeface="Arial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latin typeface="Arial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latin typeface="Arial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latin typeface="Arial"/>
          </a:endParaRPr>
        </a:p>
      </dsp:txBody>
      <dsp:txXfrm>
        <a:off x="5358108" y="1762071"/>
        <a:ext cx="1786206" cy="1618013"/>
      </dsp:txXfrm>
    </dsp:sp>
    <dsp:sp modelId="{472F37D6-C22C-914F-942E-3FA8C04653AB}">
      <dsp:nvSpPr>
        <dsp:cNvPr id="0" name=""/>
        <dsp:cNvSpPr/>
      </dsp:nvSpPr>
      <dsp:spPr>
        <a:xfrm>
          <a:off x="5307769" y="3694838"/>
          <a:ext cx="1886884" cy="1718691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latin typeface="Arial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latin typeface="Arial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latin typeface="Arial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latin typeface="Arial"/>
          </a:endParaRPr>
        </a:p>
      </dsp:txBody>
      <dsp:txXfrm>
        <a:off x="5358108" y="3745177"/>
        <a:ext cx="1786206" cy="16180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A506E-1511-D544-B191-39F334AAFB46}">
      <dsp:nvSpPr>
        <dsp:cNvPr id="0" name=""/>
        <dsp:cNvSpPr/>
      </dsp:nvSpPr>
      <dsp:spPr>
        <a:xfrm>
          <a:off x="0" y="346507"/>
          <a:ext cx="6418157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8120" tIns="333248" rIns="49812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>
            <a:latin typeface="Arial"/>
            <a:cs typeface="Arial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>
            <a:latin typeface="Arial"/>
            <a:cs typeface="Arial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>
            <a:latin typeface="Arial"/>
            <a:cs typeface="Arial"/>
          </a:endParaRPr>
        </a:p>
      </dsp:txBody>
      <dsp:txXfrm>
        <a:off x="0" y="346507"/>
        <a:ext cx="6418157" cy="1159200"/>
      </dsp:txXfrm>
    </dsp:sp>
    <dsp:sp modelId="{B8BAA1D5-4818-AE4D-8FC6-2C744648E5EF}">
      <dsp:nvSpPr>
        <dsp:cNvPr id="0" name=""/>
        <dsp:cNvSpPr/>
      </dsp:nvSpPr>
      <dsp:spPr>
        <a:xfrm>
          <a:off x="277261" y="61613"/>
          <a:ext cx="4492710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814" tIns="0" rIns="16981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Arial"/>
            <a:cs typeface="Arial"/>
          </a:endParaRPr>
        </a:p>
      </dsp:txBody>
      <dsp:txXfrm>
        <a:off x="300318" y="84670"/>
        <a:ext cx="4446596" cy="426206"/>
      </dsp:txXfrm>
    </dsp:sp>
    <dsp:sp modelId="{4DD727D0-57A9-7C4D-B4F1-C8B93A1E26F4}">
      <dsp:nvSpPr>
        <dsp:cNvPr id="0" name=""/>
        <dsp:cNvSpPr/>
      </dsp:nvSpPr>
      <dsp:spPr>
        <a:xfrm>
          <a:off x="0" y="1828267"/>
          <a:ext cx="6418157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8120" tIns="333248" rIns="49812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>
            <a:latin typeface="Arial"/>
            <a:cs typeface="Arial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>
            <a:latin typeface="Arial"/>
            <a:cs typeface="Arial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>
            <a:latin typeface="Arial"/>
            <a:cs typeface="Arial"/>
          </a:endParaRPr>
        </a:p>
      </dsp:txBody>
      <dsp:txXfrm>
        <a:off x="0" y="1828267"/>
        <a:ext cx="6418157" cy="1159200"/>
      </dsp:txXfrm>
    </dsp:sp>
    <dsp:sp modelId="{F0DD2A65-89CF-8B4C-8FC1-84FFF0314BA5}">
      <dsp:nvSpPr>
        <dsp:cNvPr id="0" name=""/>
        <dsp:cNvSpPr/>
      </dsp:nvSpPr>
      <dsp:spPr>
        <a:xfrm>
          <a:off x="320907" y="1592107"/>
          <a:ext cx="4492710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814" tIns="0" rIns="16981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Arial"/>
            <a:cs typeface="Arial"/>
          </a:endParaRPr>
        </a:p>
      </dsp:txBody>
      <dsp:txXfrm>
        <a:off x="343964" y="1615164"/>
        <a:ext cx="4446596" cy="426206"/>
      </dsp:txXfrm>
    </dsp:sp>
    <dsp:sp modelId="{3423C536-B40F-844B-ABF7-C9FB1D0E9BEE}">
      <dsp:nvSpPr>
        <dsp:cNvPr id="0" name=""/>
        <dsp:cNvSpPr/>
      </dsp:nvSpPr>
      <dsp:spPr>
        <a:xfrm>
          <a:off x="0" y="3310027"/>
          <a:ext cx="6418157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8120" tIns="333248" rIns="49812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>
            <a:latin typeface="Arial"/>
            <a:cs typeface="Arial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>
            <a:latin typeface="Arial"/>
            <a:cs typeface="Arial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>
            <a:latin typeface="Arial"/>
            <a:cs typeface="Arial"/>
          </a:endParaRPr>
        </a:p>
      </dsp:txBody>
      <dsp:txXfrm>
        <a:off x="0" y="3310027"/>
        <a:ext cx="6418157" cy="1159200"/>
      </dsp:txXfrm>
    </dsp:sp>
    <dsp:sp modelId="{15348D82-3422-B347-B2DA-B809F9CA413B}">
      <dsp:nvSpPr>
        <dsp:cNvPr id="0" name=""/>
        <dsp:cNvSpPr/>
      </dsp:nvSpPr>
      <dsp:spPr>
        <a:xfrm>
          <a:off x="320907" y="3073867"/>
          <a:ext cx="4492710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814" tIns="0" rIns="16981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Arial"/>
            <a:cs typeface="Arial"/>
          </a:endParaRPr>
        </a:p>
      </dsp:txBody>
      <dsp:txXfrm>
        <a:off x="343964" y="3096924"/>
        <a:ext cx="4446596" cy="426206"/>
      </dsp:txXfrm>
    </dsp:sp>
    <dsp:sp modelId="{97C2D5CE-1DD1-0E4A-A7A0-CB5068AD0449}">
      <dsp:nvSpPr>
        <dsp:cNvPr id="0" name=""/>
        <dsp:cNvSpPr/>
      </dsp:nvSpPr>
      <dsp:spPr>
        <a:xfrm>
          <a:off x="0" y="4791787"/>
          <a:ext cx="6418157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8120" tIns="333248" rIns="49812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>
            <a:latin typeface="Arial"/>
            <a:cs typeface="Arial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>
            <a:latin typeface="Arial"/>
            <a:cs typeface="Arial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>
            <a:latin typeface="Arial"/>
            <a:cs typeface="Arial"/>
          </a:endParaRPr>
        </a:p>
      </dsp:txBody>
      <dsp:txXfrm>
        <a:off x="0" y="4791787"/>
        <a:ext cx="6418157" cy="1159200"/>
      </dsp:txXfrm>
    </dsp:sp>
    <dsp:sp modelId="{11AF338C-4A46-5A44-98F6-933E6174233C}">
      <dsp:nvSpPr>
        <dsp:cNvPr id="0" name=""/>
        <dsp:cNvSpPr/>
      </dsp:nvSpPr>
      <dsp:spPr>
        <a:xfrm>
          <a:off x="320907" y="4555627"/>
          <a:ext cx="4492710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814" tIns="0" rIns="16981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Arial"/>
            <a:cs typeface="Arial"/>
          </a:endParaRPr>
        </a:p>
      </dsp:txBody>
      <dsp:txXfrm>
        <a:off x="343964" y="4578684"/>
        <a:ext cx="4446596" cy="42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FB353-48C7-3144-AA72-BF13B94019A4}">
      <dsp:nvSpPr>
        <dsp:cNvPr id="0" name=""/>
        <dsp:cNvSpPr/>
      </dsp:nvSpPr>
      <dsp:spPr>
        <a:xfrm>
          <a:off x="1842170" y="3953347"/>
          <a:ext cx="1276690" cy="1276690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900" kern="1200" dirty="0"/>
        </a:p>
      </dsp:txBody>
      <dsp:txXfrm>
        <a:off x="2029137" y="4140314"/>
        <a:ext cx="902756" cy="902756"/>
      </dsp:txXfrm>
    </dsp:sp>
    <dsp:sp modelId="{57850EF4-08C7-D84C-8EC8-E6B26DFF7594}">
      <dsp:nvSpPr>
        <dsp:cNvPr id="0" name=""/>
        <dsp:cNvSpPr/>
      </dsp:nvSpPr>
      <dsp:spPr>
        <a:xfrm rot="10753409">
          <a:off x="712542" y="4426492"/>
          <a:ext cx="1067606" cy="36385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951536-802B-604C-B687-9401B94C0575}">
      <dsp:nvSpPr>
        <dsp:cNvPr id="0" name=""/>
        <dsp:cNvSpPr/>
      </dsp:nvSpPr>
      <dsp:spPr>
        <a:xfrm>
          <a:off x="106163" y="4130512"/>
          <a:ext cx="1212856" cy="97028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  <a:cs typeface="Arial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>
        <a:off x="134582" y="4158931"/>
        <a:ext cx="1156018" cy="913446"/>
      </dsp:txXfrm>
    </dsp:sp>
    <dsp:sp modelId="{9B4448D4-E808-9549-936B-C9907B019D1E}">
      <dsp:nvSpPr>
        <dsp:cNvPr id="0" name=""/>
        <dsp:cNvSpPr/>
      </dsp:nvSpPr>
      <dsp:spPr>
        <a:xfrm rot="13775422">
          <a:off x="505957" y="3154010"/>
          <a:ext cx="1810926" cy="36385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EB9A96-D8BF-5E44-839B-DB69F9DD8539}">
      <dsp:nvSpPr>
        <dsp:cNvPr id="0" name=""/>
        <dsp:cNvSpPr/>
      </dsp:nvSpPr>
      <dsp:spPr>
        <a:xfrm>
          <a:off x="107658" y="1994209"/>
          <a:ext cx="1433595" cy="1304567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</dsp:txBody>
      <dsp:txXfrm>
        <a:off x="145867" y="2032418"/>
        <a:ext cx="1357177" cy="1228149"/>
      </dsp:txXfrm>
    </dsp:sp>
    <dsp:sp modelId="{22DCAAF1-96F6-1F4F-A930-14AD525DFC4F}">
      <dsp:nvSpPr>
        <dsp:cNvPr id="0" name=""/>
        <dsp:cNvSpPr/>
      </dsp:nvSpPr>
      <dsp:spPr>
        <a:xfrm rot="16150147">
          <a:off x="1518920" y="2725341"/>
          <a:ext cx="1874333" cy="36385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95BBED-9341-8240-8524-17D0AE7C638D}">
      <dsp:nvSpPr>
        <dsp:cNvPr id="0" name=""/>
        <dsp:cNvSpPr/>
      </dsp:nvSpPr>
      <dsp:spPr>
        <a:xfrm>
          <a:off x="1807367" y="854305"/>
          <a:ext cx="1270260" cy="2231790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  <a:cs typeface="Arial"/>
          </a:endParaRPr>
        </a:p>
      </dsp:txBody>
      <dsp:txXfrm>
        <a:off x="1844572" y="891510"/>
        <a:ext cx="1195850" cy="2157380"/>
      </dsp:txXfrm>
    </dsp:sp>
    <dsp:sp modelId="{1D6FF245-00D4-7245-811A-30CEC3849F7C}">
      <dsp:nvSpPr>
        <dsp:cNvPr id="0" name=""/>
        <dsp:cNvSpPr/>
      </dsp:nvSpPr>
      <dsp:spPr>
        <a:xfrm rot="20331027">
          <a:off x="3100091" y="3942597"/>
          <a:ext cx="1176011" cy="36385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931CB5-1A16-2B48-A9CD-59EAFB0EA9C4}">
      <dsp:nvSpPr>
        <dsp:cNvPr id="0" name=""/>
        <dsp:cNvSpPr/>
      </dsp:nvSpPr>
      <dsp:spPr>
        <a:xfrm>
          <a:off x="3511960" y="2728934"/>
          <a:ext cx="1449071" cy="236687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/>
            <a:cs typeface="Arial"/>
          </a:endParaRPr>
        </a:p>
      </dsp:txBody>
      <dsp:txXfrm>
        <a:off x="3554402" y="2771376"/>
        <a:ext cx="1364187" cy="2281990"/>
      </dsp:txXfrm>
    </dsp:sp>
    <dsp:sp modelId="{5D76AC50-6DF8-3844-A0AE-F15C6FDB2149}">
      <dsp:nvSpPr>
        <dsp:cNvPr id="0" name=""/>
        <dsp:cNvSpPr/>
      </dsp:nvSpPr>
      <dsp:spPr>
        <a:xfrm rot="2344140">
          <a:off x="2894652" y="5242298"/>
          <a:ext cx="1222857" cy="36385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F26CEB-CA73-1F41-9C79-E4D16D1DE133}">
      <dsp:nvSpPr>
        <dsp:cNvPr id="0" name=""/>
        <dsp:cNvSpPr/>
      </dsp:nvSpPr>
      <dsp:spPr>
        <a:xfrm>
          <a:off x="3374359" y="5324440"/>
          <a:ext cx="1212856" cy="97028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>
            <a:latin typeface="Arial" charset="0"/>
            <a:ea typeface="Arial" charset="0"/>
            <a:cs typeface="Arial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/>
        </a:p>
      </dsp:txBody>
      <dsp:txXfrm>
        <a:off x="3402778" y="5352859"/>
        <a:ext cx="1156018" cy="9134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3EA34-54AD-F448-98AF-781D3F85EA9F}">
      <dsp:nvSpPr>
        <dsp:cNvPr id="0" name=""/>
        <dsp:cNvSpPr/>
      </dsp:nvSpPr>
      <dsp:spPr>
        <a:xfrm rot="16200000">
          <a:off x="-1559681" y="1560676"/>
          <a:ext cx="5707439" cy="2586085"/>
        </a:xfrm>
        <a:prstGeom prst="flowChartManualOperation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  <a:latin typeface="Arial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/>
        </a:p>
      </dsp:txBody>
      <dsp:txXfrm rot="5400000">
        <a:off x="996" y="1141487"/>
        <a:ext cx="2586085" cy="3424463"/>
      </dsp:txXfrm>
    </dsp:sp>
    <dsp:sp modelId="{9A67790A-B4BA-2042-B65C-F7AE2F5D657B}">
      <dsp:nvSpPr>
        <dsp:cNvPr id="0" name=""/>
        <dsp:cNvSpPr/>
      </dsp:nvSpPr>
      <dsp:spPr>
        <a:xfrm rot="16200000">
          <a:off x="1220360" y="1560676"/>
          <a:ext cx="5707439" cy="2586085"/>
        </a:xfrm>
        <a:prstGeom prst="flowChartManualOperation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  <a:latin typeface="Arial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kern="1200"/>
        </a:p>
      </dsp:txBody>
      <dsp:txXfrm rot="5400000">
        <a:off x="2781037" y="1141487"/>
        <a:ext cx="2586085" cy="3424463"/>
      </dsp:txXfrm>
    </dsp:sp>
    <dsp:sp modelId="{ED4B10A4-977C-AD40-A359-C03B82607F95}">
      <dsp:nvSpPr>
        <dsp:cNvPr id="0" name=""/>
        <dsp:cNvSpPr/>
      </dsp:nvSpPr>
      <dsp:spPr>
        <a:xfrm rot="16200000">
          <a:off x="4000402" y="1560676"/>
          <a:ext cx="5707439" cy="2586085"/>
        </a:xfrm>
        <a:prstGeom prst="flowChartManualOperation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  <a:latin typeface="Arial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600" kern="1200"/>
        </a:p>
      </dsp:txBody>
      <dsp:txXfrm rot="5400000">
        <a:off x="5561079" y="1141487"/>
        <a:ext cx="2586085" cy="34244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E6C01-E262-E74C-9928-1811240595E0}">
      <dsp:nvSpPr>
        <dsp:cNvPr id="0" name=""/>
        <dsp:cNvSpPr/>
      </dsp:nvSpPr>
      <dsp:spPr>
        <a:xfrm>
          <a:off x="1973191" y="1272227"/>
          <a:ext cx="3046897" cy="3046897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>
            <a:latin typeface="Arial"/>
          </a:endParaRPr>
        </a:p>
      </dsp:txBody>
      <dsp:txXfrm>
        <a:off x="2419399" y="1718435"/>
        <a:ext cx="2154481" cy="2154481"/>
      </dsp:txXfrm>
    </dsp:sp>
    <dsp:sp modelId="{846463AB-6C9A-F440-A218-14CC9CDE958E}">
      <dsp:nvSpPr>
        <dsp:cNvPr id="0" name=""/>
        <dsp:cNvSpPr/>
      </dsp:nvSpPr>
      <dsp:spPr>
        <a:xfrm>
          <a:off x="2319858" y="-670139"/>
          <a:ext cx="3138304" cy="2963168"/>
        </a:xfrm>
        <a:prstGeom prst="ellipse">
          <a:avLst/>
        </a:prstGeom>
        <a:solidFill>
          <a:schemeClr val="accent5">
            <a:lumMod val="40000"/>
            <a:lumOff val="60000"/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</dsp:txBody>
      <dsp:txXfrm>
        <a:off x="2779452" y="-236193"/>
        <a:ext cx="2219116" cy="2095276"/>
      </dsp:txXfrm>
    </dsp:sp>
    <dsp:sp modelId="{1E11E803-78F3-C04B-B4FB-22FBF0C7E21E}">
      <dsp:nvSpPr>
        <dsp:cNvPr id="0" name=""/>
        <dsp:cNvSpPr/>
      </dsp:nvSpPr>
      <dsp:spPr>
        <a:xfrm>
          <a:off x="3933884" y="1291639"/>
          <a:ext cx="3093971" cy="3269655"/>
        </a:xfrm>
        <a:prstGeom prst="ellipse">
          <a:avLst/>
        </a:prstGeom>
        <a:solidFill>
          <a:schemeClr val="accent5">
            <a:lumMod val="40000"/>
            <a:lumOff val="60000"/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 dirty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</dsp:txBody>
      <dsp:txXfrm>
        <a:off x="4386986" y="1770469"/>
        <a:ext cx="2187767" cy="2311995"/>
      </dsp:txXfrm>
    </dsp:sp>
    <dsp:sp modelId="{2B96DCBB-A1D9-EE40-9AE1-FC35012E0C66}">
      <dsp:nvSpPr>
        <dsp:cNvPr id="0" name=""/>
        <dsp:cNvSpPr/>
      </dsp:nvSpPr>
      <dsp:spPr>
        <a:xfrm>
          <a:off x="1927487" y="3396676"/>
          <a:ext cx="3138304" cy="2766460"/>
        </a:xfrm>
        <a:prstGeom prst="ellipse">
          <a:avLst/>
        </a:prstGeom>
        <a:solidFill>
          <a:schemeClr val="accent5">
            <a:lumMod val="40000"/>
            <a:lumOff val="60000"/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>
            <a:latin typeface="Arial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00" kern="1200"/>
        </a:p>
      </dsp:txBody>
      <dsp:txXfrm>
        <a:off x="2387081" y="3801815"/>
        <a:ext cx="2219116" cy="1956182"/>
      </dsp:txXfrm>
    </dsp:sp>
    <dsp:sp modelId="{903E060F-788E-4A46-BF53-E18ED0A39138}">
      <dsp:nvSpPr>
        <dsp:cNvPr id="0" name=""/>
        <dsp:cNvSpPr/>
      </dsp:nvSpPr>
      <dsp:spPr>
        <a:xfrm>
          <a:off x="-34294" y="1395047"/>
          <a:ext cx="3093408" cy="2801256"/>
        </a:xfrm>
        <a:prstGeom prst="ellipse">
          <a:avLst/>
        </a:prstGeom>
        <a:solidFill>
          <a:schemeClr val="accent5">
            <a:lumMod val="40000"/>
            <a:lumOff val="60000"/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Arial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>
            <a:latin typeface="Arial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>
            <a:latin typeface="Arial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>
            <a:latin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/>
        </a:p>
      </dsp:txBody>
      <dsp:txXfrm>
        <a:off x="418725" y="1805281"/>
        <a:ext cx="2187370" cy="19807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2E9C9-B295-D240-9D16-C764DBBD0BD1}">
      <dsp:nvSpPr>
        <dsp:cNvPr id="0" name=""/>
        <dsp:cNvSpPr/>
      </dsp:nvSpPr>
      <dsp:spPr>
        <a:xfrm>
          <a:off x="809738" y="1144300"/>
          <a:ext cx="1862231" cy="205921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40944" rIns="440944" bIns="440944" numCol="1" spcCol="1270" anchor="ctr" anchorCtr="0">
          <a:noAutofit/>
        </a:bodyPr>
        <a:lstStyle/>
        <a:p>
          <a:pPr lvl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200" kern="1200"/>
        </a:p>
      </dsp:txBody>
      <dsp:txXfrm>
        <a:off x="1107695" y="1144300"/>
        <a:ext cx="1564274" cy="2059216"/>
      </dsp:txXfrm>
    </dsp:sp>
    <dsp:sp modelId="{6C8CD363-A72A-0B41-925F-6CED7121B397}">
      <dsp:nvSpPr>
        <dsp:cNvPr id="0" name=""/>
        <dsp:cNvSpPr/>
      </dsp:nvSpPr>
      <dsp:spPr>
        <a:xfrm>
          <a:off x="809738" y="3203517"/>
          <a:ext cx="1862231" cy="205921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40944" rIns="440944" bIns="440944" numCol="1" spcCol="1270" anchor="ctr" anchorCtr="0">
          <a:noAutofit/>
        </a:bodyPr>
        <a:lstStyle/>
        <a:p>
          <a:pPr lvl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200" kern="1200"/>
        </a:p>
      </dsp:txBody>
      <dsp:txXfrm>
        <a:off x="1107695" y="3203517"/>
        <a:ext cx="1564274" cy="2059216"/>
      </dsp:txXfrm>
    </dsp:sp>
    <dsp:sp modelId="{CE75A70D-DFEB-9845-A06C-7875A9A7BF17}">
      <dsp:nvSpPr>
        <dsp:cNvPr id="0" name=""/>
        <dsp:cNvSpPr/>
      </dsp:nvSpPr>
      <dsp:spPr>
        <a:xfrm>
          <a:off x="174854" y="710019"/>
          <a:ext cx="1085702" cy="1085702"/>
        </a:xfrm>
        <a:prstGeom prst="ellipse">
          <a:avLst/>
        </a:prstGeom>
        <a:solidFill>
          <a:schemeClr val="accent4">
            <a:lumMod val="75000"/>
          </a:schemeClr>
        </a:solidFill>
        <a:ln>
          <a:solidFill>
            <a:srgbClr val="604A7B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500" kern="1200" dirty="0"/>
        </a:p>
      </dsp:txBody>
      <dsp:txXfrm>
        <a:off x="333851" y="869016"/>
        <a:ext cx="767708" cy="767708"/>
      </dsp:txXfrm>
    </dsp:sp>
    <dsp:sp modelId="{BF8132D6-15B2-6A4E-89DE-7A3A666C847B}">
      <dsp:nvSpPr>
        <dsp:cNvPr id="0" name=""/>
        <dsp:cNvSpPr/>
      </dsp:nvSpPr>
      <dsp:spPr>
        <a:xfrm>
          <a:off x="3757672" y="1144300"/>
          <a:ext cx="1628553" cy="4189017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40944" rIns="440944" bIns="440944" numCol="1" spcCol="1270" anchor="ctr" anchorCtr="0">
          <a:noAutofit/>
        </a:bodyPr>
        <a:lstStyle/>
        <a:p>
          <a:pPr lvl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/>
            <a:t> </a:t>
          </a:r>
        </a:p>
      </dsp:txBody>
      <dsp:txXfrm>
        <a:off x="4018240" y="1144300"/>
        <a:ext cx="1367984" cy="4189017"/>
      </dsp:txXfrm>
    </dsp:sp>
    <dsp:sp modelId="{803BA268-CCA2-2D46-8BD2-9D024C9145A2}">
      <dsp:nvSpPr>
        <dsp:cNvPr id="0" name=""/>
        <dsp:cNvSpPr/>
      </dsp:nvSpPr>
      <dsp:spPr>
        <a:xfrm>
          <a:off x="2889110" y="710019"/>
          <a:ext cx="1085702" cy="1085702"/>
        </a:xfrm>
        <a:prstGeom prst="ellipse">
          <a:avLst/>
        </a:prstGeom>
        <a:solidFill>
          <a:schemeClr val="accent4">
            <a:lumMod val="75000"/>
          </a:schemeClr>
        </a:solidFill>
        <a:ln>
          <a:solidFill>
            <a:srgbClr val="604A7B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500" kern="1200" dirty="0"/>
        </a:p>
      </dsp:txBody>
      <dsp:txXfrm>
        <a:off x="3048107" y="869016"/>
        <a:ext cx="767708" cy="767708"/>
      </dsp:txXfrm>
    </dsp:sp>
    <dsp:sp modelId="{A95F6F69-A47A-CA4B-B39B-AC365A7935C1}">
      <dsp:nvSpPr>
        <dsp:cNvPr id="0" name=""/>
        <dsp:cNvSpPr/>
      </dsp:nvSpPr>
      <dsp:spPr>
        <a:xfrm>
          <a:off x="6471928" y="1144300"/>
          <a:ext cx="1628553" cy="4205506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33832" rIns="433832" bIns="433832" numCol="1" spcCol="1270" anchor="ctr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/>
            <a:t> </a:t>
          </a:r>
        </a:p>
      </dsp:txBody>
      <dsp:txXfrm>
        <a:off x="6732496" y="1144300"/>
        <a:ext cx="1367984" cy="4205506"/>
      </dsp:txXfrm>
    </dsp:sp>
    <dsp:sp modelId="{99D7E3ED-EC07-7D43-A91E-4569BB6EDE75}">
      <dsp:nvSpPr>
        <dsp:cNvPr id="0" name=""/>
        <dsp:cNvSpPr/>
      </dsp:nvSpPr>
      <dsp:spPr>
        <a:xfrm>
          <a:off x="5603366" y="710019"/>
          <a:ext cx="1085702" cy="1085702"/>
        </a:xfrm>
        <a:prstGeom prst="ellipse">
          <a:avLst/>
        </a:prstGeom>
        <a:solidFill>
          <a:srgbClr val="604A7B"/>
        </a:solidFill>
        <a:ln>
          <a:solidFill>
            <a:srgbClr val="604A7B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500" kern="1200" dirty="0"/>
        </a:p>
      </dsp:txBody>
      <dsp:txXfrm>
        <a:off x="5762363" y="869016"/>
        <a:ext cx="767708" cy="7677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AA68F-3F46-E44B-AA22-D447EFA653CE}">
      <dsp:nvSpPr>
        <dsp:cNvPr id="0" name=""/>
        <dsp:cNvSpPr/>
      </dsp:nvSpPr>
      <dsp:spPr>
        <a:xfrm>
          <a:off x="0" y="1390231"/>
          <a:ext cx="2263307" cy="3420791"/>
        </a:xfrm>
        <a:prstGeom prst="roundRect">
          <a:avLst>
            <a:gd name="adj" fmla="val 10000"/>
          </a:avLst>
        </a:prstGeom>
        <a:solidFill>
          <a:schemeClr val="bg1"/>
        </a:solidFill>
        <a:ln w="9525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66290" y="1456521"/>
        <a:ext cx="2130727" cy="2555184"/>
      </dsp:txXfrm>
    </dsp:sp>
    <dsp:sp modelId="{561D40EE-0843-C644-9366-1BB7009DF734}">
      <dsp:nvSpPr>
        <dsp:cNvPr id="0" name=""/>
        <dsp:cNvSpPr/>
      </dsp:nvSpPr>
      <dsp:spPr>
        <a:xfrm>
          <a:off x="1675974" y="3093101"/>
          <a:ext cx="1678167" cy="2335816"/>
        </a:xfrm>
        <a:prstGeom prst="leftCircularArrow">
          <a:avLst>
            <a:gd name="adj1" fmla="val 2249"/>
            <a:gd name="adj2" fmla="val 270942"/>
            <a:gd name="adj3" fmla="val 1009867"/>
            <a:gd name="adj4" fmla="val 7987903"/>
            <a:gd name="adj5" fmla="val 2623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28F1C0-5E00-CF47-ACC5-B4B9FBFDA466}">
      <dsp:nvSpPr>
        <dsp:cNvPr id="0" name=""/>
        <dsp:cNvSpPr/>
      </dsp:nvSpPr>
      <dsp:spPr>
        <a:xfrm>
          <a:off x="559950" y="4184734"/>
          <a:ext cx="2011828" cy="80003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>
            <a:latin typeface="Arial"/>
          </a:endParaRPr>
        </a:p>
      </dsp:txBody>
      <dsp:txXfrm>
        <a:off x="583382" y="4208166"/>
        <a:ext cx="1964964" cy="753173"/>
      </dsp:txXfrm>
    </dsp:sp>
    <dsp:sp modelId="{DFA7BEAF-01AC-C44B-81AF-3DB1423687D8}">
      <dsp:nvSpPr>
        <dsp:cNvPr id="0" name=""/>
        <dsp:cNvSpPr/>
      </dsp:nvSpPr>
      <dsp:spPr>
        <a:xfrm>
          <a:off x="2769606" y="1390221"/>
          <a:ext cx="2263307" cy="33534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9525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2835896" y="2175101"/>
        <a:ext cx="2130727" cy="2502250"/>
      </dsp:txXfrm>
    </dsp:sp>
    <dsp:sp modelId="{E9F7E1EE-7C18-B64C-8A0B-A09807F7AD75}">
      <dsp:nvSpPr>
        <dsp:cNvPr id="0" name=""/>
        <dsp:cNvSpPr/>
      </dsp:nvSpPr>
      <dsp:spPr>
        <a:xfrm>
          <a:off x="4996755" y="1120134"/>
          <a:ext cx="856059" cy="1129907"/>
        </a:xfrm>
        <a:prstGeom prst="circularArrow">
          <a:avLst>
            <a:gd name="adj1" fmla="val 2056"/>
            <a:gd name="adj2" fmla="val 246625"/>
            <a:gd name="adj3" fmla="val 20118922"/>
            <a:gd name="adj4" fmla="val 13116569"/>
            <a:gd name="adj5" fmla="val 2399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CE8CFA-34D7-BD49-AADF-1FAD57DA2BCD}">
      <dsp:nvSpPr>
        <dsp:cNvPr id="0" name=""/>
        <dsp:cNvSpPr/>
      </dsp:nvSpPr>
      <dsp:spPr>
        <a:xfrm>
          <a:off x="3328371" y="1390223"/>
          <a:ext cx="2011828" cy="80003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>
            <a:latin typeface="Arial"/>
          </a:endParaRPr>
        </a:p>
      </dsp:txBody>
      <dsp:txXfrm>
        <a:off x="3351803" y="1413655"/>
        <a:ext cx="1964964" cy="753173"/>
      </dsp:txXfrm>
    </dsp:sp>
    <dsp:sp modelId="{6E6ED381-CB11-2343-B7C7-1EC0D3AB15C1}">
      <dsp:nvSpPr>
        <dsp:cNvPr id="0" name=""/>
        <dsp:cNvSpPr/>
      </dsp:nvSpPr>
      <dsp:spPr>
        <a:xfrm>
          <a:off x="5537901" y="1390221"/>
          <a:ext cx="2263307" cy="33534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9525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/>
        </a:p>
      </dsp:txBody>
      <dsp:txXfrm>
        <a:off x="5604191" y="1456511"/>
        <a:ext cx="2130727" cy="2502250"/>
      </dsp:txXfrm>
    </dsp:sp>
    <dsp:sp modelId="{BAFEF009-A3F2-6A42-8F8D-7D07727BE1B9}">
      <dsp:nvSpPr>
        <dsp:cNvPr id="0" name=""/>
        <dsp:cNvSpPr/>
      </dsp:nvSpPr>
      <dsp:spPr>
        <a:xfrm>
          <a:off x="6037464" y="3600290"/>
          <a:ext cx="2011828" cy="80003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>
            <a:latin typeface="Arial"/>
          </a:endParaRPr>
        </a:p>
      </dsp:txBody>
      <dsp:txXfrm>
        <a:off x="6060896" y="3623722"/>
        <a:ext cx="1964964" cy="753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B26F-D3EB-2949-9061-83A59B05D117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7999-B5D7-E646-99AA-6C89591E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1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B26F-D3EB-2949-9061-83A59B05D117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7999-B5D7-E646-99AA-6C89591E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B26F-D3EB-2949-9061-83A59B05D117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7999-B5D7-E646-99AA-6C89591E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0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B26F-D3EB-2949-9061-83A59B05D117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7999-B5D7-E646-99AA-6C89591E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9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B26F-D3EB-2949-9061-83A59B05D117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7999-B5D7-E646-99AA-6C89591E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B26F-D3EB-2949-9061-83A59B05D117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7999-B5D7-E646-99AA-6C89591E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0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B26F-D3EB-2949-9061-83A59B05D117}" type="datetimeFigureOut">
              <a:rPr lang="en-US" smtClean="0"/>
              <a:t>1/18/18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7999-B5D7-E646-99AA-6C89591E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B26F-D3EB-2949-9061-83A59B05D117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7999-B5D7-E646-99AA-6C89591E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3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B26F-D3EB-2949-9061-83A59B05D117}" type="datetimeFigureOut">
              <a:rPr lang="en-US" smtClean="0"/>
              <a:t>1/18/18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7999-B5D7-E646-99AA-6C89591E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4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B26F-D3EB-2949-9061-83A59B05D117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7999-B5D7-E646-99AA-6C89591E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7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B26F-D3EB-2949-9061-83A59B05D117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7999-B5D7-E646-99AA-6C89591E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7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7B26F-D3EB-2949-9061-83A59B05D117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17999-B5D7-E646-99AA-6C89591E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4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4" Type="http://schemas.openxmlformats.org/officeDocument/2006/relationships/diagramQuickStyle" Target="../diagrams/quickStyle15.xml"/><Relationship Id="rId5" Type="http://schemas.openxmlformats.org/officeDocument/2006/relationships/diagramColors" Target="../diagrams/colors15.xml"/><Relationship Id="rId6" Type="http://schemas.microsoft.com/office/2007/relationships/diagramDrawing" Target="../diagrams/drawing1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Graphic Organizers for Performance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48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95435242"/>
              </p:ext>
            </p:extLst>
          </p:nvPr>
        </p:nvGraphicFramePr>
        <p:xfrm>
          <a:off x="464653" y="371749"/>
          <a:ext cx="8053999" cy="6133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8859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280120"/>
              </p:ext>
            </p:extLst>
          </p:nvPr>
        </p:nvGraphicFramePr>
        <p:xfrm>
          <a:off x="669925" y="349250"/>
          <a:ext cx="6423025" cy="603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4" imgW="6997700" imgH="6578600" progId="Word.Document.12">
                  <p:embed/>
                </p:oleObj>
              </mc:Choice>
              <mc:Fallback>
                <p:oleObj name="Document" r:id="rId4" imgW="6997700" imgH="6578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9925" y="349250"/>
                        <a:ext cx="6423025" cy="6037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2478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5566258"/>
              </p:ext>
            </p:extLst>
          </p:nvPr>
        </p:nvGraphicFramePr>
        <p:xfrm>
          <a:off x="836377" y="146394"/>
          <a:ext cx="6303803" cy="6711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636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 12"/>
          <p:cNvGraphicFramePr/>
          <p:nvPr>
            <p:extLst>
              <p:ext uri="{D42A27DB-BD31-4B8C-83A1-F6EECF244321}">
                <p14:modId xmlns:p14="http://schemas.microsoft.com/office/powerpoint/2010/main" val="3588320275"/>
              </p:ext>
            </p:extLst>
          </p:nvPr>
        </p:nvGraphicFramePr>
        <p:xfrm>
          <a:off x="1484483" y="148460"/>
          <a:ext cx="5707010" cy="646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1273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 2"/>
          <p:cNvGraphicFramePr/>
          <p:nvPr>
            <p:extLst>
              <p:ext uri="{D42A27DB-BD31-4B8C-83A1-F6EECF244321}">
                <p14:modId xmlns:p14="http://schemas.microsoft.com/office/powerpoint/2010/main" val="683050881"/>
              </p:ext>
            </p:extLst>
          </p:nvPr>
        </p:nvGraphicFramePr>
        <p:xfrm>
          <a:off x="429953" y="395884"/>
          <a:ext cx="8180046" cy="5872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0837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276277"/>
              </p:ext>
            </p:extLst>
          </p:nvPr>
        </p:nvGraphicFramePr>
        <p:xfrm>
          <a:off x="914400" y="114300"/>
          <a:ext cx="73152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5067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 4"/>
          <p:cNvGraphicFramePr/>
          <p:nvPr>
            <p:extLst>
              <p:ext uri="{D42A27DB-BD31-4B8C-83A1-F6EECF244321}">
                <p14:modId xmlns:p14="http://schemas.microsoft.com/office/powerpoint/2010/main" val="2082694570"/>
              </p:ext>
            </p:extLst>
          </p:nvPr>
        </p:nvGraphicFramePr>
        <p:xfrm>
          <a:off x="560796" y="393700"/>
          <a:ext cx="9144000" cy="607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2204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 2"/>
          <p:cNvGraphicFramePr/>
          <p:nvPr/>
        </p:nvGraphicFramePr>
        <p:xfrm>
          <a:off x="1155700" y="2170430"/>
          <a:ext cx="6832600" cy="2517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31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 3"/>
          <p:cNvGraphicFramePr/>
          <p:nvPr>
            <p:extLst>
              <p:ext uri="{D42A27DB-BD31-4B8C-83A1-F6EECF244321}">
                <p14:modId xmlns:p14="http://schemas.microsoft.com/office/powerpoint/2010/main" val="358620765"/>
              </p:ext>
            </p:extLst>
          </p:nvPr>
        </p:nvGraphicFramePr>
        <p:xfrm>
          <a:off x="1235931" y="216854"/>
          <a:ext cx="6275972" cy="6257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319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 6"/>
          <p:cNvGraphicFramePr/>
          <p:nvPr>
            <p:extLst>
              <p:ext uri="{D42A27DB-BD31-4B8C-83A1-F6EECF244321}">
                <p14:modId xmlns:p14="http://schemas.microsoft.com/office/powerpoint/2010/main" val="1102540276"/>
              </p:ext>
            </p:extLst>
          </p:nvPr>
        </p:nvGraphicFramePr>
        <p:xfrm>
          <a:off x="973869" y="216853"/>
          <a:ext cx="6104358" cy="641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427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 4"/>
          <p:cNvGraphicFramePr/>
          <p:nvPr>
            <p:extLst>
              <p:ext uri="{D42A27DB-BD31-4B8C-83A1-F6EECF244321}">
                <p14:modId xmlns:p14="http://schemas.microsoft.com/office/powerpoint/2010/main" val="571915057"/>
              </p:ext>
            </p:extLst>
          </p:nvPr>
        </p:nvGraphicFramePr>
        <p:xfrm>
          <a:off x="684531" y="433653"/>
          <a:ext cx="7431422" cy="5700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951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 2"/>
          <p:cNvGraphicFramePr/>
          <p:nvPr>
            <p:extLst>
              <p:ext uri="{D42A27DB-BD31-4B8C-83A1-F6EECF244321}">
                <p14:modId xmlns:p14="http://schemas.microsoft.com/office/powerpoint/2010/main" val="3650952785"/>
              </p:ext>
            </p:extLst>
          </p:nvPr>
        </p:nvGraphicFramePr>
        <p:xfrm>
          <a:off x="1233142" y="490745"/>
          <a:ext cx="6418158" cy="6061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885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0423787"/>
              </p:ext>
            </p:extLst>
          </p:nvPr>
        </p:nvGraphicFramePr>
        <p:xfrm>
          <a:off x="1851093" y="65982"/>
          <a:ext cx="4961032" cy="683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0128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 1"/>
          <p:cNvGraphicFramePr/>
          <p:nvPr>
            <p:extLst>
              <p:ext uri="{D42A27DB-BD31-4B8C-83A1-F6EECF244321}">
                <p14:modId xmlns:p14="http://schemas.microsoft.com/office/powerpoint/2010/main" val="1392660715"/>
              </p:ext>
            </p:extLst>
          </p:nvPr>
        </p:nvGraphicFramePr>
        <p:xfrm>
          <a:off x="461839" y="362901"/>
          <a:ext cx="8148160" cy="5707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7795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 4"/>
          <p:cNvGraphicFramePr/>
          <p:nvPr>
            <p:extLst>
              <p:ext uri="{D42A27DB-BD31-4B8C-83A1-F6EECF244321}">
                <p14:modId xmlns:p14="http://schemas.microsoft.com/office/powerpoint/2010/main" val="3464937341"/>
              </p:ext>
            </p:extLst>
          </p:nvPr>
        </p:nvGraphicFramePr>
        <p:xfrm>
          <a:off x="1088622" y="692811"/>
          <a:ext cx="6993562" cy="5492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8611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 4"/>
          <p:cNvGraphicFramePr/>
          <p:nvPr>
            <p:extLst>
              <p:ext uri="{D42A27DB-BD31-4B8C-83A1-F6EECF244321}">
                <p14:modId xmlns:p14="http://schemas.microsoft.com/office/powerpoint/2010/main" val="1416854911"/>
              </p:ext>
            </p:extLst>
          </p:nvPr>
        </p:nvGraphicFramePr>
        <p:xfrm>
          <a:off x="291135" y="321869"/>
          <a:ext cx="8041658" cy="6059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5615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10</Words>
  <Application>Microsoft Macintosh PowerPoint</Application>
  <PresentationFormat>On-screen Show (4:3)</PresentationFormat>
  <Paragraphs>36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Arial</vt:lpstr>
      <vt:lpstr>Office Theme</vt:lpstr>
      <vt:lpstr>Document</vt:lpstr>
      <vt:lpstr>Graphic Organizers for Performance Tasks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HCPSS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HCPSS HCPSS</dc:creator>
  <cp:lastModifiedBy>Leslie M. Grahn</cp:lastModifiedBy>
  <cp:revision>17</cp:revision>
  <dcterms:created xsi:type="dcterms:W3CDTF">2016-08-09T13:04:48Z</dcterms:created>
  <dcterms:modified xsi:type="dcterms:W3CDTF">2018-01-18T19:07:09Z</dcterms:modified>
</cp:coreProperties>
</file>